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293" r:id="rId3"/>
    <p:sldId id="282" r:id="rId4"/>
    <p:sldId id="283" r:id="rId5"/>
    <p:sldId id="284" r:id="rId6"/>
    <p:sldId id="285" r:id="rId7"/>
    <p:sldId id="286" r:id="rId8"/>
    <p:sldId id="287" r:id="rId9"/>
    <p:sldId id="288" r:id="rId10"/>
    <p:sldId id="291" r:id="rId11"/>
    <p:sldId id="289" r:id="rId12"/>
    <p:sldId id="295" r:id="rId13"/>
    <p:sldId id="300" r:id="rId14"/>
    <p:sldId id="297" r:id="rId15"/>
    <p:sldId id="296" r:id="rId16"/>
    <p:sldId id="299" r:id="rId17"/>
    <p:sldId id="298" r:id="rId18"/>
    <p:sldId id="301" r:id="rId19"/>
    <p:sldId id="302" r:id="rId20"/>
    <p:sldId id="303" r:id="rId21"/>
    <p:sldId id="304" r:id="rId22"/>
    <p:sldId id="305" r:id="rId23"/>
    <p:sldId id="306" r:id="rId24"/>
    <p:sldId id="307" r:id="rId25"/>
    <p:sldId id="308" r:id="rId26"/>
    <p:sldId id="309" r:id="rId27"/>
    <p:sldId id="310" r:id="rId28"/>
    <p:sldId id="290" r:id="rId2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326E"/>
    <a:srgbClr val="1084C6"/>
    <a:srgbClr val="2590A3"/>
    <a:srgbClr val="A2CADF"/>
    <a:srgbClr val="6DB3E4"/>
    <a:srgbClr val="93C5DA"/>
    <a:srgbClr val="99CCCC"/>
    <a:srgbClr val="99C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723" autoAdjust="0"/>
  </p:normalViewPr>
  <p:slideViewPr>
    <p:cSldViewPr snapToObjects="1">
      <p:cViewPr varScale="1">
        <p:scale>
          <a:sx n="116" d="100"/>
          <a:sy n="116" d="100"/>
        </p:scale>
        <p:origin x="60" y="138"/>
      </p:cViewPr>
      <p:guideLst>
        <p:guide orient="horz" pos="1619"/>
        <p:guide pos="2880"/>
      </p:guideLst>
    </p:cSldViewPr>
  </p:slideViewPr>
  <p:outlineViewPr>
    <p:cViewPr>
      <p:scale>
        <a:sx n="33" d="100"/>
        <a:sy n="33" d="100"/>
      </p:scale>
      <p:origin x="0" y="-129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124" d="100"/>
          <a:sy n="124" d="100"/>
        </p:scale>
        <p:origin x="4953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82F302-A7C8-034E-97BB-FC8263E03487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0ECF95-0BA1-6A41-BF58-BBB121C21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8049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png>
</file>

<file path=ppt/media/image51.png>
</file>

<file path=ppt/media/image52.jpeg>
</file>

<file path=ppt/media/image53.png>
</file>

<file path=ppt/media/image54.jpe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jpg>
</file>

<file path=ppt/media/image61.png>
</file>

<file path=ppt/media/image62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AEBFDE-86C7-4E86-9964-AC43992432EE}" type="datetimeFigureOut">
              <a:rPr lang="de-AT" smtClean="0"/>
              <a:t>07.11.2017</a:t>
            </a:fld>
            <a:endParaRPr lang="de-A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9D5A78-5106-4F9F-8ACC-338C0BBDEEFA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3898590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de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9D5A78-5106-4F9F-8ACC-338C0BBDEEFA}" type="slidenum">
              <a:rPr lang="de-AT" smtClean="0"/>
              <a:t>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69155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00339" y="797003"/>
            <a:ext cx="4508234" cy="2281863"/>
          </a:xfrm>
        </p:spPr>
        <p:txBody>
          <a:bodyPr anchor="ctr">
            <a:normAutofit/>
          </a:bodyPr>
          <a:lstStyle>
            <a:lvl1pPr algn="l">
              <a:defRPr sz="4000">
                <a:solidFill>
                  <a:schemeClr val="accent1"/>
                </a:solidFill>
                <a:latin typeface="+mj-lt"/>
                <a:ea typeface="Segoe UI Historic" charset="0"/>
                <a:cs typeface="Segoe UI Historic" charset="0"/>
              </a:defRPr>
            </a:lvl1pPr>
          </a:lstStyle>
          <a:p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&lt;Title session&gt;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00340" y="3221382"/>
            <a:ext cx="4508234" cy="957002"/>
          </a:xfrm>
        </p:spPr>
        <p:txBody>
          <a:bodyPr>
            <a:normAutofit/>
          </a:bodyPr>
          <a:lstStyle>
            <a:lvl1pPr marL="0" indent="0" algn="l">
              <a:buNone/>
              <a:defRPr sz="2400" i="0">
                <a:solidFill>
                  <a:schemeClr val="accent1"/>
                </a:solidFill>
                <a:latin typeface="+mj-lt"/>
                <a:cs typeface="Segoe 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>
                <a:latin typeface="Segoe UI Light" panose="020B0502040204020203" pitchFamily="34" charset="0"/>
              </a:rPr>
              <a:t>&lt;Name speaker&gt;</a:t>
            </a:r>
          </a:p>
        </p:txBody>
      </p:sp>
      <p:sp>
        <p:nvSpPr>
          <p:cNvPr id="7" name="Subtitle 2"/>
          <p:cNvSpPr txBox="1">
            <a:spLocks/>
          </p:cNvSpPr>
          <p:nvPr userDrawn="1"/>
        </p:nvSpPr>
        <p:spPr>
          <a:xfrm>
            <a:off x="7812360" y="123478"/>
            <a:ext cx="1298042" cy="432048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SzPct val="125000"/>
              <a:buFont typeface="Lucida Grande"/>
              <a:buNone/>
              <a:tabLst/>
              <a:defRPr sz="2400" i="0" kern="1200">
                <a:solidFill>
                  <a:schemeClr val="accent1"/>
                </a:solidFill>
                <a:latin typeface="+mj-lt"/>
                <a:ea typeface="Segoe UI" panose="020B0502040204020203" pitchFamily="34" charset="0"/>
                <a:cs typeface="Segoe Light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Clr>
                <a:schemeClr val="accent2"/>
              </a:buClr>
              <a:buSzPct val="125000"/>
              <a:buFont typeface="Lucida Grande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Clr>
                <a:schemeClr val="accent2"/>
              </a:buClr>
              <a:buSzPct val="125000"/>
              <a:buFont typeface="Lucida Grande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Clr>
                <a:schemeClr val="accent2"/>
              </a:buClr>
              <a:buSzPct val="125000"/>
              <a:buFont typeface="Lucida Grande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Clr>
                <a:schemeClr val="accent2"/>
              </a:buClr>
              <a:buSzPct val="125000"/>
              <a:buFont typeface="Lucida Grande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latin typeface="Segoe UI Light" panose="020B0502040204020203" pitchFamily="34" charset="0"/>
              </a:rPr>
              <a:t>@</a:t>
            </a:r>
            <a:r>
              <a:rPr lang="en-US" dirty="0" err="1">
                <a:latin typeface="Segoe UI Light" panose="020B0502040204020203" pitchFamily="34" charset="0"/>
              </a:rPr>
              <a:t>ExpertsLiveAT</a:t>
            </a:r>
            <a:endParaRPr lang="en-US" dirty="0">
              <a:latin typeface="Segoe UI Light" panose="020B0502040204020203" pitchFamily="34" charset="0"/>
            </a:endParaRPr>
          </a:p>
          <a:p>
            <a:pPr algn="r"/>
            <a:r>
              <a:rPr lang="en-US" dirty="0">
                <a:latin typeface="Segoe UI Light" panose="020B0502040204020203" pitchFamily="34" charset="0"/>
              </a:rPr>
              <a:t>#ExpertsLive</a:t>
            </a:r>
          </a:p>
        </p:txBody>
      </p:sp>
      <p:pic>
        <p:nvPicPr>
          <p:cNvPr id="1028" name="Picture 4" descr="http://www.expertslive.at/uploads/1/0/2/8/102898498/published/expertslive-austria.png?1491569439">
            <a:extLst>
              <a:ext uri="{FF2B5EF4-FFF2-40B4-BE49-F238E27FC236}">
                <a16:creationId xmlns:a16="http://schemas.microsoft.com/office/drawing/2014/main" id="{80C253F9-F81E-4502-9D8F-59F93A187FF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1031" y="4673484"/>
            <a:ext cx="1863457" cy="382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613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33660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79512" y="268675"/>
            <a:ext cx="8496176" cy="8572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Segoe UI Light" panose="020B0502040204020203" pitchFamily="34" charset="0"/>
              </a:rPr>
              <a:t>&lt;Title&gt;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79512" y="1211750"/>
            <a:ext cx="8496176" cy="2944176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pPr marL="0" indent="0">
              <a:buNone/>
            </a:pP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&lt;Text&gt;</a:t>
            </a:r>
          </a:p>
        </p:txBody>
      </p:sp>
    </p:spTree>
    <p:extLst>
      <p:ext uri="{BB962C8B-B14F-4D97-AF65-F5344CB8AC3E}">
        <p14:creationId xmlns:p14="http://schemas.microsoft.com/office/powerpoint/2010/main" val="3665001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48557" y="978477"/>
            <a:ext cx="4279159" cy="1591102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1E347F"/>
                </a:solidFill>
                <a:latin typeface="+mj-lt"/>
                <a:cs typeface="Segoe"/>
              </a:defRPr>
            </a:lvl1pPr>
          </a:lstStyle>
          <a:p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&lt;Speaker Name&gt;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348557" y="2569579"/>
            <a:ext cx="4279159" cy="226863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  <a:latin typeface="Segoe Light"/>
                <a:cs typeface="Segoe Light"/>
              </a:defRPr>
            </a:lvl1pPr>
            <a:lvl2pPr>
              <a:defRPr sz="2400">
                <a:solidFill>
                  <a:srgbClr val="FFFFFF"/>
                </a:solidFill>
                <a:latin typeface="Segoe Light"/>
                <a:cs typeface="Segoe Light"/>
              </a:defRPr>
            </a:lvl2pPr>
            <a:lvl3pPr>
              <a:defRPr sz="2400">
                <a:solidFill>
                  <a:srgbClr val="FFFFFF"/>
                </a:solidFill>
                <a:latin typeface="Segoe Light"/>
                <a:cs typeface="Segoe Light"/>
              </a:defRPr>
            </a:lvl3pPr>
            <a:lvl4pPr>
              <a:defRPr sz="2400">
                <a:solidFill>
                  <a:srgbClr val="FFFFFF"/>
                </a:solidFill>
                <a:latin typeface="Segoe Light"/>
                <a:cs typeface="Segoe Light"/>
              </a:defRPr>
            </a:lvl4pPr>
            <a:lvl5pPr>
              <a:defRPr sz="2400">
                <a:solidFill>
                  <a:srgbClr val="FFFFFF"/>
                </a:solidFill>
                <a:latin typeface="Segoe Light"/>
                <a:cs typeface="Segoe Light"/>
              </a:defRPr>
            </a:lvl5pPr>
          </a:lstStyle>
          <a:p>
            <a:r>
              <a:rPr lang="en-US" dirty="0">
                <a:latin typeface="Segoe UI Light" panose="020B0502040204020203" pitchFamily="34" charset="0"/>
              </a:rPr>
              <a:t>&lt;short intro&gt;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idx="14"/>
          </p:nvPr>
        </p:nvSpPr>
        <p:spPr>
          <a:xfrm>
            <a:off x="539751" y="978476"/>
            <a:ext cx="2573839" cy="2968491"/>
          </a:xfrm>
        </p:spPr>
        <p:txBody>
          <a:bodyPr/>
          <a:lstStyle>
            <a:lvl1pPr marL="0" indent="0">
              <a:buNone/>
              <a:defRPr sz="3200">
                <a:latin typeface="+mj-lt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644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692275" y="268288"/>
            <a:ext cx="6950828" cy="4627803"/>
          </a:xfrm>
        </p:spPr>
        <p:txBody>
          <a:bodyPr/>
          <a:lstStyle>
            <a:lvl1pPr marL="0" indent="0">
              <a:buNone/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&lt;Image&gt;</a:t>
            </a:r>
          </a:p>
        </p:txBody>
      </p:sp>
    </p:spTree>
    <p:extLst>
      <p:ext uri="{BB962C8B-B14F-4D97-AF65-F5344CB8AC3E}">
        <p14:creationId xmlns:p14="http://schemas.microsoft.com/office/powerpoint/2010/main" val="2229773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202224"/>
            <a:ext cx="8077200" cy="857250"/>
          </a:xfrm>
        </p:spPr>
        <p:txBody>
          <a:bodyPr anchor="ctr" anchorCtr="0"/>
          <a:lstStyle>
            <a:lvl1pPr algn="l" eaLnBrk="1" latinLnBrk="0" hangingPunct="1">
              <a:defRPr kumimoji="0" lang="de-DE"/>
            </a:lvl1pPr>
          </a:lstStyle>
          <a:p>
            <a:r>
              <a:rPr kumimoji="0" lang="de-DE"/>
              <a:t>Titelmasterformat durch Klicken bearbeiten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197310"/>
            <a:ext cx="8077200" cy="3223022"/>
          </a:xfrm>
        </p:spPr>
        <p:txBody>
          <a:bodyPr>
            <a:normAutofit/>
          </a:bodyPr>
          <a:lstStyle>
            <a:lvl1pPr eaLnBrk="1" latinLnBrk="0" hangingPunct="1">
              <a:defRPr kumimoji="0" lang="de-DE" sz="2400">
                <a:latin typeface="+mn-lt"/>
              </a:defRPr>
            </a:lvl1pPr>
            <a:lvl2pPr eaLnBrk="1" latinLnBrk="0" hangingPunct="1">
              <a:defRPr kumimoji="0" lang="de-DE" sz="2100">
                <a:latin typeface="+mn-lt"/>
              </a:defRPr>
            </a:lvl2pPr>
            <a:lvl3pPr eaLnBrk="1" latinLnBrk="0" hangingPunct="1">
              <a:defRPr kumimoji="0" lang="de-DE" sz="1800">
                <a:latin typeface="+mn-lt"/>
              </a:defRPr>
            </a:lvl3pPr>
            <a:lvl4pPr eaLnBrk="1" latinLnBrk="0" hangingPunct="1">
              <a:defRPr kumimoji="0" lang="de-DE" sz="1800">
                <a:latin typeface="+mn-lt"/>
              </a:defRPr>
            </a:lvl4pPr>
            <a:lvl5pPr eaLnBrk="1" latinLnBrk="0" hangingPunct="1">
              <a:defRPr kumimoji="0" lang="de-DE" sz="1800">
                <a:latin typeface="+mn-lt"/>
              </a:defRPr>
            </a:lvl5pPr>
          </a:lstStyle>
          <a:p>
            <a:pPr lvl="0" eaLnBrk="1" latinLnBrk="0" hangingPunct="1"/>
            <a:r>
              <a:rPr lang="de-DE"/>
              <a:t>Textmasterformat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5576" y="4666384"/>
            <a:ext cx="2057400" cy="274637"/>
          </a:xfrm>
          <a:prstGeom prst="rect">
            <a:avLst/>
          </a:prstGeom>
        </p:spPr>
        <p:txBody>
          <a:bodyPr/>
          <a:lstStyle/>
          <a:p>
            <a:fld id="{757B281C-5159-4971-8228-52B9A72E9ED2}" type="datetimeFigureOut">
              <a:pPr/>
              <a:t>11/7/2017</a:t>
            </a:fld>
            <a:endParaRPr kumimoji="0"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05600" y="4767263"/>
            <a:ext cx="2133600" cy="273844"/>
          </a:xfrm>
        </p:spPr>
        <p:txBody>
          <a:bodyPr/>
          <a:lstStyle/>
          <a:p>
            <a:fld id="{33D6E5A2-EC83-451F-A719-9AC1370DD5CF}" type="slidenum">
              <a:pPr/>
              <a:t>‹#›</a:t>
            </a:fld>
            <a:endParaRPr kumimoji="0" lang="de-DE"/>
          </a:p>
        </p:txBody>
      </p:sp>
    </p:spTree>
    <p:extLst>
      <p:ext uri="{BB962C8B-B14F-4D97-AF65-F5344CB8AC3E}">
        <p14:creationId xmlns:p14="http://schemas.microsoft.com/office/powerpoint/2010/main" val="3337158329"/>
      </p:ext>
    </p:extLst>
  </p:cSld>
  <p:clrMapOvr>
    <a:masterClrMapping/>
  </p:clrMapOvr>
  <p:transition spd="slow"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34018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9141286" cy="514349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92275" y="265497"/>
            <a:ext cx="6983413" cy="8572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92275" y="1159977"/>
            <a:ext cx="6983413" cy="36064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050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4" r:id="rId3"/>
    <p:sldLayoutId id="2147483650" r:id="rId4"/>
    <p:sldLayoutId id="2147483651" r:id="rId5"/>
    <p:sldLayoutId id="2147483658" r:id="rId6"/>
    <p:sldLayoutId id="2147483659" r:id="rId7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Segoe UI Light" panose="020B0502040204020203" pitchFamily="34" charset="0"/>
        </a:defRPr>
      </a:lvl1pPr>
    </p:titleStyle>
    <p:bodyStyle>
      <a:lvl1pPr marL="11112" indent="0" algn="l" defTabSz="457200" rtl="0" eaLnBrk="1" latinLnBrk="0" hangingPunct="1">
        <a:spcBef>
          <a:spcPct val="20000"/>
        </a:spcBef>
        <a:buClr>
          <a:schemeClr val="accent2"/>
        </a:buClr>
        <a:buSzPct val="125000"/>
        <a:buFont typeface="Lucida Grande"/>
        <a:buNone/>
        <a:tabLst/>
        <a:defRPr sz="3000" kern="1200">
          <a:solidFill>
            <a:srgbClr val="1E347F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  <a:lvl2pPr marL="742950" indent="-285750" algn="l" defTabSz="457200" rtl="0" eaLnBrk="1" latinLnBrk="0" hangingPunct="1">
        <a:spcBef>
          <a:spcPct val="20000"/>
        </a:spcBef>
        <a:buClr>
          <a:schemeClr val="accent2"/>
        </a:buClr>
        <a:buSzPct val="125000"/>
        <a:buFont typeface="Lucida Grande"/>
        <a:buChar char="■"/>
        <a:defRPr sz="2800" kern="1200">
          <a:solidFill>
            <a:srgbClr val="1E347F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accent2"/>
        </a:buClr>
        <a:buSzPct val="125000"/>
        <a:buFont typeface="Lucida Grande"/>
        <a:buChar char="■"/>
        <a:defRPr sz="2400" kern="1200">
          <a:solidFill>
            <a:srgbClr val="1E347F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accent2"/>
        </a:buClr>
        <a:buSzPct val="125000"/>
        <a:buFont typeface="Lucida Grande"/>
        <a:buChar char="■"/>
        <a:defRPr sz="2000" kern="1200">
          <a:solidFill>
            <a:srgbClr val="1E347F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4pPr>
      <a:lvl5pPr marL="2057400" indent="-228600" algn="l" defTabSz="457200" rtl="0" eaLnBrk="1" latinLnBrk="0" hangingPunct="1">
        <a:spcBef>
          <a:spcPct val="20000"/>
        </a:spcBef>
        <a:buClr>
          <a:schemeClr val="accent2"/>
        </a:buClr>
        <a:buSzPct val="125000"/>
        <a:buFont typeface="Lucida Grande"/>
        <a:buChar char="■"/>
        <a:defRPr sz="2000" kern="1200">
          <a:solidFill>
            <a:srgbClr val="1E347F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9" userDrawn="1">
          <p15:clr>
            <a:srgbClr val="F26B43"/>
          </p15:clr>
        </p15:guide>
        <p15:guide id="2" pos="10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jpeg"/><Relationship Id="rId13" Type="http://schemas.openxmlformats.org/officeDocument/2006/relationships/image" Target="../media/image59.png"/><Relationship Id="rId3" Type="http://schemas.openxmlformats.org/officeDocument/2006/relationships/image" Target="../media/image49.jpeg"/><Relationship Id="rId7" Type="http://schemas.openxmlformats.org/officeDocument/2006/relationships/image" Target="../media/image53.png"/><Relationship Id="rId12" Type="http://schemas.openxmlformats.org/officeDocument/2006/relationships/image" Target="../media/image58.png"/><Relationship Id="rId2" Type="http://schemas.openxmlformats.org/officeDocument/2006/relationships/image" Target="../media/image48.png"/><Relationship Id="rId16" Type="http://schemas.openxmlformats.org/officeDocument/2006/relationships/image" Target="../media/image6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jpeg"/><Relationship Id="rId11" Type="http://schemas.openxmlformats.org/officeDocument/2006/relationships/image" Target="../media/image57.png"/><Relationship Id="rId5" Type="http://schemas.openxmlformats.org/officeDocument/2006/relationships/image" Target="../media/image51.png"/><Relationship Id="rId15" Type="http://schemas.openxmlformats.org/officeDocument/2006/relationships/image" Target="../media/image61.png"/><Relationship Id="rId10" Type="http://schemas.openxmlformats.org/officeDocument/2006/relationships/image" Target="../media/image56.png"/><Relationship Id="rId4" Type="http://schemas.openxmlformats.org/officeDocument/2006/relationships/image" Target="../media/image50.png"/><Relationship Id="rId9" Type="http://schemas.openxmlformats.org/officeDocument/2006/relationships/image" Target="../media/image55.png"/><Relationship Id="rId14" Type="http://schemas.openxmlformats.org/officeDocument/2006/relationships/image" Target="../media/image60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svg"/><Relationship Id="rId3" Type="http://schemas.openxmlformats.org/officeDocument/2006/relationships/image" Target="../media/image8.svg"/><Relationship Id="rId21" Type="http://schemas.openxmlformats.org/officeDocument/2006/relationships/image" Target="../media/image26.png"/><Relationship Id="rId7" Type="http://schemas.openxmlformats.org/officeDocument/2006/relationships/image" Target="../media/image12.svg"/><Relationship Id="rId12" Type="http://schemas.openxmlformats.org/officeDocument/2006/relationships/image" Target="../media/image17.svg"/><Relationship Id="rId17" Type="http://schemas.openxmlformats.org/officeDocument/2006/relationships/image" Target="../media/image22.png"/><Relationship Id="rId2" Type="http://schemas.openxmlformats.org/officeDocument/2006/relationships/image" Target="../media/image7.png"/><Relationship Id="rId16" Type="http://schemas.openxmlformats.org/officeDocument/2006/relationships/image" Target="../media/image21.sv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24" Type="http://schemas.microsoft.com/office/2007/relationships/hdphoto" Target="../media/hdphoto1.wdp"/><Relationship Id="rId5" Type="http://schemas.openxmlformats.org/officeDocument/2006/relationships/image" Target="../media/image10.svg"/><Relationship Id="rId15" Type="http://schemas.openxmlformats.org/officeDocument/2006/relationships/image" Target="../media/image20.png"/><Relationship Id="rId23" Type="http://schemas.openxmlformats.org/officeDocument/2006/relationships/image" Target="../media/image28.png"/><Relationship Id="rId10" Type="http://schemas.openxmlformats.org/officeDocument/2006/relationships/image" Target="../media/image15.png"/><Relationship Id="rId19" Type="http://schemas.openxmlformats.org/officeDocument/2006/relationships/image" Target="../media/image24.png"/><Relationship Id="rId4" Type="http://schemas.openxmlformats.org/officeDocument/2006/relationships/image" Target="../media/image9.png"/><Relationship Id="rId9" Type="http://schemas.openxmlformats.org/officeDocument/2006/relationships/image" Target="../media/image14.svg"/><Relationship Id="rId14" Type="http://schemas.openxmlformats.org/officeDocument/2006/relationships/image" Target="../media/image19.svg"/><Relationship Id="rId22" Type="http://schemas.openxmlformats.org/officeDocument/2006/relationships/image" Target="../media/image27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4.svg"/><Relationship Id="rId18" Type="http://schemas.openxmlformats.org/officeDocument/2006/relationships/image" Target="../media/image28.png"/><Relationship Id="rId3" Type="http://schemas.openxmlformats.org/officeDocument/2006/relationships/image" Target="../media/image25.svg"/><Relationship Id="rId7" Type="http://schemas.openxmlformats.org/officeDocument/2006/relationships/image" Target="../media/image23.svg"/><Relationship Id="rId12" Type="http://schemas.openxmlformats.org/officeDocument/2006/relationships/image" Target="../media/image13.png"/><Relationship Id="rId17" Type="http://schemas.openxmlformats.org/officeDocument/2006/relationships/image" Target="../media/image10.svg"/><Relationship Id="rId2" Type="http://schemas.openxmlformats.org/officeDocument/2006/relationships/image" Target="../media/image24.png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11" Type="http://schemas.openxmlformats.org/officeDocument/2006/relationships/image" Target="../media/image16.svg"/><Relationship Id="rId5" Type="http://schemas.openxmlformats.org/officeDocument/2006/relationships/image" Target="../media/image27.svg"/><Relationship Id="rId15" Type="http://schemas.openxmlformats.org/officeDocument/2006/relationships/image" Target="../media/image8.svg"/><Relationship Id="rId10" Type="http://schemas.openxmlformats.org/officeDocument/2006/relationships/image" Target="../media/image15.png"/><Relationship Id="rId19" Type="http://schemas.microsoft.com/office/2007/relationships/hdphoto" Target="../media/hdphoto1.wdp"/><Relationship Id="rId4" Type="http://schemas.openxmlformats.org/officeDocument/2006/relationships/image" Target="../media/image26.png"/><Relationship Id="rId9" Type="http://schemas.openxmlformats.org/officeDocument/2006/relationships/image" Target="../media/image12.svg"/><Relationship Id="rId1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icrosoft.com/en-us/evalcenter/evaluate-windows-server-honolulu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411760" y="797003"/>
            <a:ext cx="5256584" cy="2281863"/>
          </a:xfrm>
        </p:spPr>
        <p:txBody>
          <a:bodyPr>
            <a:normAutofit/>
          </a:bodyPr>
          <a:lstStyle/>
          <a:p>
            <a:r>
              <a:rPr lang="de-DE" sz="2400" dirty="0"/>
              <a:t>Hyper-Converged Cluster Management </a:t>
            </a:r>
            <a:br>
              <a:rPr lang="de-DE" sz="2400" dirty="0"/>
            </a:br>
            <a:r>
              <a:rPr lang="de-DE" sz="1600" dirty="0"/>
              <a:t>mit Microsoft Project Honululu für KMU</a:t>
            </a:r>
            <a:endParaRPr lang="en-US" sz="240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041830" y="2931790"/>
            <a:ext cx="4166744" cy="1246594"/>
          </a:xfrm>
        </p:spPr>
        <p:txBody>
          <a:bodyPr>
            <a:normAutofit/>
          </a:bodyPr>
          <a:lstStyle/>
          <a:p>
            <a:r>
              <a:rPr lang="en-US" dirty="0"/>
              <a:t>Helmut OTTO</a:t>
            </a:r>
          </a:p>
          <a:p>
            <a:r>
              <a:rPr lang="en-US" dirty="0"/>
              <a:t>MVP Windows Server</a:t>
            </a:r>
          </a:p>
        </p:txBody>
      </p:sp>
    </p:spTree>
    <p:extLst>
      <p:ext uri="{BB962C8B-B14F-4D97-AF65-F5344CB8AC3E}">
        <p14:creationId xmlns:p14="http://schemas.microsoft.com/office/powerpoint/2010/main" val="2641069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315B6-E7AD-42F7-8C6A-C078B2DFD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Entry Level Cluster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CAB5E8-4196-43F7-96E7-B280D4F93D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68312" indent="-457200">
              <a:buFont typeface="Arial" panose="020B0604020202020204" pitchFamily="34" charset="0"/>
              <a:buChar char="•"/>
            </a:pPr>
            <a:r>
              <a:rPr lang="de-AT" sz="2400" dirty="0"/>
              <a:t>Ab 2 Knoten</a:t>
            </a:r>
          </a:p>
          <a:p>
            <a:pPr marL="468312" indent="-457200">
              <a:buFont typeface="Arial" panose="020B0604020202020204" pitchFamily="34" charset="0"/>
              <a:buChar char="•"/>
            </a:pPr>
            <a:r>
              <a:rPr lang="de-AT" sz="2400" dirty="0"/>
              <a:t>2 SSD‘s + 10 HDD‘s (Rack) bzw. 4 HDD‘s (Tower)</a:t>
            </a:r>
          </a:p>
          <a:p>
            <a:pPr marL="468312" indent="-457200">
              <a:buFont typeface="Arial" panose="020B0604020202020204" pitchFamily="34" charset="0"/>
              <a:buChar char="•"/>
            </a:pPr>
            <a:r>
              <a:rPr lang="de-AT" sz="2400" dirty="0"/>
              <a:t>Niedriger Einstandspreis: ab ca. 5.000€ für 2-Knoten System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CB6EBB-2117-400A-B8AF-39843166ED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2859782"/>
            <a:ext cx="3258664" cy="180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91EAD4-977F-4C41-BEDD-9B6B1F8ED2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30" y="2859782"/>
            <a:ext cx="1756402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127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8C7908-0FB7-4FA1-A80F-B742D33D1C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Microsoft Project Honululu Preview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7DF87F2-81E0-485A-9E66-F158E24110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502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41660FC-9E01-471D-9C9C-FF1BD5E50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1510"/>
            <a:ext cx="9144000" cy="458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1093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FCFA2C-FA3F-482C-A16A-3CF80E1BA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8972"/>
            <a:ext cx="9144000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699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6DCF98-59E7-4336-8393-F857EBA1D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8952"/>
            <a:ext cx="9144000" cy="459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7152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18E4A6-B83B-49EF-A386-8B785EE5A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1345"/>
            <a:ext cx="9144000" cy="458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6168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64F638-E9D7-4F8B-A0A5-0F2A7B0C4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3735"/>
            <a:ext cx="9144000" cy="4586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6054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FCAD83-E800-45FD-A5AA-FFDBE8578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1345"/>
            <a:ext cx="9144000" cy="458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8585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6BCC6D-CC85-486F-AAE7-D1931C193F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8972"/>
            <a:ext cx="9144000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937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012A37-B11B-4245-A72A-862502E3E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1345"/>
            <a:ext cx="9144000" cy="458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049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CEB8A81-4260-43EA-9284-0C0F8A7762DF}"/>
              </a:ext>
            </a:extLst>
          </p:cNvPr>
          <p:cNvSpPr/>
          <p:nvPr/>
        </p:nvSpPr>
        <p:spPr>
          <a:xfrm>
            <a:off x="2195736" y="1563638"/>
            <a:ext cx="4968552" cy="266429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879E0B-486B-4E28-A29F-8F9A287F6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Hyper-Converged Infrastructure</a:t>
            </a:r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DA7530F-B58B-44A7-9158-D7D8F0D46987}"/>
              </a:ext>
            </a:extLst>
          </p:cNvPr>
          <p:cNvGrpSpPr/>
          <p:nvPr/>
        </p:nvGrpSpPr>
        <p:grpSpPr>
          <a:xfrm>
            <a:off x="2909956" y="1884293"/>
            <a:ext cx="3650802" cy="1916983"/>
            <a:chOff x="2909956" y="1884293"/>
            <a:chExt cx="3650802" cy="191698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307F5C2-446E-4F7B-8B82-43F4F2AC00DD}"/>
                </a:ext>
              </a:extLst>
            </p:cNvPr>
            <p:cNvSpPr txBox="1"/>
            <p:nvPr/>
          </p:nvSpPr>
          <p:spPr>
            <a:xfrm>
              <a:off x="5076056" y="2453909"/>
              <a:ext cx="1484702" cy="12178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100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Standard x86 servers</a:t>
              </a:r>
            </a:p>
            <a:p>
              <a:pPr algn="ctr">
                <a:lnSpc>
                  <a:spcPct val="150000"/>
                </a:lnSpc>
              </a:pPr>
              <a:r>
                <a:rPr lang="en-US" sz="100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+</a:t>
              </a:r>
            </a:p>
            <a:p>
              <a:pPr algn="ctr">
                <a:lnSpc>
                  <a:spcPct val="150000"/>
                </a:lnSpc>
              </a:pPr>
              <a:r>
                <a:rPr lang="en-US" sz="100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Local drives</a:t>
              </a:r>
            </a:p>
            <a:p>
              <a:pPr algn="ctr">
                <a:lnSpc>
                  <a:spcPct val="150000"/>
                </a:lnSpc>
              </a:pPr>
              <a:r>
                <a:rPr lang="en-US" sz="100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+</a:t>
              </a:r>
            </a:p>
            <a:p>
              <a:pPr algn="ctr">
                <a:lnSpc>
                  <a:spcPct val="150000"/>
                </a:lnSpc>
              </a:pPr>
              <a:r>
                <a:rPr lang="en-US" sz="100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The magic of software</a:t>
              </a: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CF8A4A8-8CCA-4F16-9B91-5D2504090B2E}"/>
                </a:ext>
              </a:extLst>
            </p:cNvPr>
            <p:cNvGrpSpPr/>
            <p:nvPr/>
          </p:nvGrpSpPr>
          <p:grpSpPr>
            <a:xfrm>
              <a:off x="2909956" y="1884638"/>
              <a:ext cx="1828800" cy="1916638"/>
              <a:chOff x="7921752" y="2449116"/>
              <a:chExt cx="1828800" cy="1916638"/>
            </a:xfrm>
          </p:grpSpPr>
          <p:pic>
            <p:nvPicPr>
              <p:cNvPr id="6" name="Picture 5" descr="A close up of a logo&#10;&#10;Description generated with high confidence">
                <a:extLst>
                  <a:ext uri="{FF2B5EF4-FFF2-40B4-BE49-F238E27FC236}">
                    <a16:creationId xmlns:a16="http://schemas.microsoft.com/office/drawing/2014/main" id="{238CF04B-48EF-4F36-B893-B40F4FA125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921752" y="2889544"/>
                <a:ext cx="1828800" cy="353568"/>
              </a:xfrm>
              <a:prstGeom prst="rect">
                <a:avLst/>
              </a:prstGeom>
            </p:spPr>
          </p:pic>
          <p:pic>
            <p:nvPicPr>
              <p:cNvPr id="7" name="Picture 6" descr="A close up of a logo&#10;&#10;Description generated with high confidence">
                <a:extLst>
                  <a:ext uri="{FF2B5EF4-FFF2-40B4-BE49-F238E27FC236}">
                    <a16:creationId xmlns:a16="http://schemas.microsoft.com/office/drawing/2014/main" id="{E9A3C442-F32C-4B9D-907E-750901D193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921752" y="3263758"/>
                <a:ext cx="1828800" cy="353568"/>
              </a:xfrm>
              <a:prstGeom prst="rect">
                <a:avLst/>
              </a:prstGeom>
            </p:spPr>
          </p:pic>
          <p:pic>
            <p:nvPicPr>
              <p:cNvPr id="8" name="Picture 7" descr="A close up of a logo&#10;&#10;Description generated with high confidence">
                <a:extLst>
                  <a:ext uri="{FF2B5EF4-FFF2-40B4-BE49-F238E27FC236}">
                    <a16:creationId xmlns:a16="http://schemas.microsoft.com/office/drawing/2014/main" id="{9377B058-C7E3-4AC5-AB9E-BD4975A71D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921752" y="3637972"/>
                <a:ext cx="1828800" cy="353568"/>
              </a:xfrm>
              <a:prstGeom prst="rect">
                <a:avLst/>
              </a:prstGeom>
            </p:spPr>
          </p:pic>
          <p:pic>
            <p:nvPicPr>
              <p:cNvPr id="9" name="Picture 8" descr="A close up of a logo&#10;&#10;Description generated with high confidence">
                <a:extLst>
                  <a:ext uri="{FF2B5EF4-FFF2-40B4-BE49-F238E27FC236}">
                    <a16:creationId xmlns:a16="http://schemas.microsoft.com/office/drawing/2014/main" id="{294A246E-4B31-4DFC-813C-0B079558A3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921752" y="4012186"/>
                <a:ext cx="1828800" cy="353568"/>
              </a:xfrm>
              <a:prstGeom prst="rect">
                <a:avLst/>
              </a:prstGeom>
            </p:spPr>
          </p:pic>
          <p:pic>
            <p:nvPicPr>
              <p:cNvPr id="10" name="Picture 9" descr="A close up of a logo&#10;&#10;Description generated with high confidence">
                <a:extLst>
                  <a:ext uri="{FF2B5EF4-FFF2-40B4-BE49-F238E27FC236}">
                    <a16:creationId xmlns:a16="http://schemas.microsoft.com/office/drawing/2014/main" id="{0B3C266D-86B4-47B5-94CA-0DFCC5D7C8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921752" y="2647765"/>
                <a:ext cx="1828800" cy="178003"/>
              </a:xfrm>
              <a:prstGeom prst="rect">
                <a:avLst/>
              </a:prstGeom>
            </p:spPr>
          </p:pic>
          <p:pic>
            <p:nvPicPr>
              <p:cNvPr id="11" name="Picture 10" descr="A close up of a logo&#10;&#10;Description generated with high confidence">
                <a:extLst>
                  <a:ext uri="{FF2B5EF4-FFF2-40B4-BE49-F238E27FC236}">
                    <a16:creationId xmlns:a16="http://schemas.microsoft.com/office/drawing/2014/main" id="{BE5D5721-518D-4058-898D-4C3FE3C5C5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921752" y="2449116"/>
                <a:ext cx="1828800" cy="178003"/>
              </a:xfrm>
              <a:prstGeom prst="rect">
                <a:avLst/>
              </a:prstGeom>
            </p:spPr>
          </p:pic>
        </p:grpSp>
        <p:sp>
          <p:nvSpPr>
            <p:cNvPr id="12" name="Left Bracket 11">
              <a:extLst>
                <a:ext uri="{FF2B5EF4-FFF2-40B4-BE49-F238E27FC236}">
                  <a16:creationId xmlns:a16="http://schemas.microsoft.com/office/drawing/2014/main" id="{072F0DF1-033F-46B0-B002-9D188412FAC4}"/>
                </a:ext>
              </a:extLst>
            </p:cNvPr>
            <p:cNvSpPr/>
            <p:nvPr/>
          </p:nvSpPr>
          <p:spPr>
            <a:xfrm flipH="1">
              <a:off x="4836423" y="2324721"/>
              <a:ext cx="64008" cy="1476210"/>
            </a:xfrm>
            <a:prstGeom prst="leftBracket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Left Bracket 12">
              <a:extLst>
                <a:ext uri="{FF2B5EF4-FFF2-40B4-BE49-F238E27FC236}">
                  <a16:creationId xmlns:a16="http://schemas.microsoft.com/office/drawing/2014/main" id="{E8222F89-973C-49C4-BBA8-20D20BD23A16}"/>
                </a:ext>
              </a:extLst>
            </p:cNvPr>
            <p:cNvSpPr/>
            <p:nvPr/>
          </p:nvSpPr>
          <p:spPr>
            <a:xfrm flipH="1">
              <a:off x="4836423" y="1884293"/>
              <a:ext cx="64008" cy="373816"/>
            </a:xfrm>
            <a:prstGeom prst="leftBracket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5847ED5-D181-4EA8-9033-0AC30CC90F9A}"/>
                </a:ext>
              </a:extLst>
            </p:cNvPr>
            <p:cNvSpPr txBox="1"/>
            <p:nvPr/>
          </p:nvSpPr>
          <p:spPr>
            <a:xfrm>
              <a:off x="5226739" y="1958657"/>
              <a:ext cx="122341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Ethernet Switches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8013528"/>
      </p:ext>
    </p:extLst>
  </p:cSld>
  <p:clrMapOvr>
    <a:masterClrMapping/>
  </p:clrMapOvr>
  <p:transition spd="slow">
    <p:wipe dir="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2BA210-435C-45FB-A95B-711503D5AD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2517"/>
            <a:ext cx="9144000" cy="4617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9381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ECDDA6-C4FA-419A-85DA-FBFB1FB275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6953"/>
            <a:ext cx="9144000" cy="460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2376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65FD3E-2219-4C95-9616-6780FD6E3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3735"/>
            <a:ext cx="9144000" cy="4586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3341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2E500E-14AD-42AF-B59D-C9AFDDB5E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1760"/>
            <a:ext cx="9144000" cy="4598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9593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86F4C3-61F6-4DC3-A80D-E67B50CA3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8972"/>
            <a:ext cx="9144000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4300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635B97-CFE9-447C-A96B-E6B8DD988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6557"/>
            <a:ext cx="9144000" cy="459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5581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533613-3701-40BC-9081-6B4FC4FC2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4160"/>
            <a:ext cx="9144000" cy="459586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A3F757F-3EC3-40BA-9B88-94C6F6D8F163}"/>
              </a:ext>
            </a:extLst>
          </p:cNvPr>
          <p:cNvSpPr/>
          <p:nvPr/>
        </p:nvSpPr>
        <p:spPr>
          <a:xfrm>
            <a:off x="7812360" y="1995686"/>
            <a:ext cx="576064" cy="2160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9002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D3E6E2-9E5E-438B-A3A4-A69E75A1DA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1510"/>
            <a:ext cx="9144000" cy="4605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7428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Thanks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Sponsors!</a:t>
            </a:r>
            <a:endParaRPr lang="de-AT" dirty="0"/>
          </a:p>
        </p:txBody>
      </p:sp>
      <p:pic>
        <p:nvPicPr>
          <p:cNvPr id="1026" name="Picture 2" descr="Bil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718" y="3058800"/>
            <a:ext cx="2016224" cy="461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l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646" y="1097483"/>
            <a:ext cx="2504269" cy="612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il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7378" y="1339430"/>
            <a:ext cx="1116982" cy="1110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il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2126" y="1351441"/>
            <a:ext cx="1800200" cy="991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Bild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880" y="1351441"/>
            <a:ext cx="1952750" cy="1251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Bild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3" y="2172237"/>
            <a:ext cx="2530996" cy="431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Bild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3" y="3005029"/>
            <a:ext cx="2808312" cy="755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Bild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3585" y="4384924"/>
            <a:ext cx="1389936" cy="265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Bild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6830" y="3777483"/>
            <a:ext cx="911542" cy="367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Bild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1768" y="4331883"/>
            <a:ext cx="1646246" cy="391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Bild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7317" y="4369225"/>
            <a:ext cx="875395" cy="296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Bild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4369" y="4371031"/>
            <a:ext cx="1099817" cy="329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07D60C5F-092C-4BC9-A8C2-DF1A475E4F4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562501" y="3005029"/>
            <a:ext cx="2915816" cy="728954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37744A5-1BE4-4631-9E4D-4B66335FD8F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236398" y="4355899"/>
            <a:ext cx="1460473" cy="359437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D6BED420-8204-4D74-B6B4-9E10D2B034C9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701768" y="3849060"/>
            <a:ext cx="1646246" cy="367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980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424D0-F4EB-4D8C-9C8D-367C2B34B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AT" dirty="0"/>
              <a:t>Einfache Skalierung und Erweiterung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8F11A-9650-48BF-B8F2-3A4D8F76FC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/>
              <a:t>von 2-16 Server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/>
              <a:t>Erweiterungmögichkeiten von Server und Drives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/>
              <a:t>Neue Drives werden automatisch absorbiert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/>
              <a:t>Keine spezielle Hardware – nur Ethernet</a:t>
            </a:r>
          </a:p>
        </p:txBody>
      </p:sp>
    </p:spTree>
    <p:extLst>
      <p:ext uri="{BB962C8B-B14F-4D97-AF65-F5344CB8AC3E}">
        <p14:creationId xmlns:p14="http://schemas.microsoft.com/office/powerpoint/2010/main" val="2706768346"/>
      </p:ext>
    </p:extLst>
  </p:cSld>
  <p:clrMapOvr>
    <a:masterClrMapping/>
  </p:clrMapOvr>
  <p:transition spd="slow">
    <p:wipe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15693-D8DF-4072-BD57-2E84CBC22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Monitoring und Betrieb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461F7-E822-45F4-A5D6-2BBA5D415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/>
              <a:t>System Center</a:t>
            </a:r>
          </a:p>
          <a:p>
            <a:r>
              <a:rPr lang="de-AT" dirty="0"/>
              <a:t>		</a:t>
            </a:r>
            <a:r>
              <a:rPr lang="de-AT" sz="2100" dirty="0"/>
              <a:t>kostenintensiv für KMU</a:t>
            </a:r>
          </a:p>
          <a:p>
            <a:r>
              <a:rPr lang="de-AT" sz="2100" dirty="0"/>
              <a:t>		hoher Administrationsaufwand 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/>
              <a:t>Integrierte Windows Tools</a:t>
            </a:r>
          </a:p>
          <a:p>
            <a:r>
              <a:rPr lang="de-AT" dirty="0"/>
              <a:t>	</a:t>
            </a:r>
            <a:r>
              <a:rPr lang="de-AT" sz="2100" dirty="0"/>
              <a:t>	viele einzelne Tools,...</a:t>
            </a:r>
          </a:p>
          <a:p>
            <a:r>
              <a:rPr lang="de-AT" sz="2100" dirty="0"/>
              <a:t>		Server Manager, Hyper-V Manager, Failover-Cluster 					Manager, EventViewer, Performance-Monitor, Task 						Manager, Control Panel, Explorer, Registry Editor, diverse 				MMC‘s (Zertifikate, Services,...), Windows Firewall, Device 				Manager, Disk Management,...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94488943"/>
      </p:ext>
    </p:extLst>
  </p:cSld>
  <p:clrMapOvr>
    <a:masterClrMapping/>
  </p:clrMapOvr>
  <p:transition spd="slow">
    <p:wipe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57565-CB14-4767-AC53-11071E1C8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418356"/>
            <a:ext cx="8077200" cy="857250"/>
          </a:xfrm>
        </p:spPr>
        <p:txBody>
          <a:bodyPr>
            <a:normAutofit fontScale="90000"/>
          </a:bodyPr>
          <a:lstStyle/>
          <a:p>
            <a:r>
              <a:rPr lang="de-AT" dirty="0"/>
              <a:t>Die Lösung: </a:t>
            </a:r>
            <a:br>
              <a:rPr lang="de-AT" dirty="0"/>
            </a:br>
            <a:r>
              <a:rPr lang="de-AT" dirty="0"/>
              <a:t>Microsoft Project Honululu Preview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174E3-A73F-42BB-A830-0B13F14C58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635646"/>
            <a:ext cx="8077200" cy="2784686"/>
          </a:xfrm>
        </p:spPr>
        <p:txBody>
          <a:bodyPr/>
          <a:lstStyle/>
          <a:p>
            <a:r>
              <a:rPr lang="de-AT" dirty="0"/>
              <a:t>Flexibles, lokales, browserbasiertes Management Tool zum Management von 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/>
              <a:t>Windows Server 2016</a:t>
            </a:r>
            <a:endParaRPr lang="de-AT" dirty="0">
              <a:sym typeface="Wingdings" panose="05000000000000000000" pitchFamily="2" charset="2"/>
            </a:endParaRP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>
                <a:sym typeface="Wingdings" panose="05000000000000000000" pitchFamily="2" charset="2"/>
              </a:rPr>
              <a:t>Windows Server 2012 R2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>
                <a:sym typeface="Wingdings" panose="05000000000000000000" pitchFamily="2" charset="2"/>
              </a:rPr>
              <a:t>Windows Server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240525"/>
      </p:ext>
    </p:extLst>
  </p:cSld>
  <p:clrMapOvr>
    <a:masterClrMapping/>
  </p:clrMapOvr>
  <p:transition spd="slow">
    <p:wipe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41265-FDEE-4C48-9D0B-693A12E15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Honululu Architektur</a:t>
            </a:r>
            <a:endParaRPr lang="en-US" dirty="0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F3FEB17-A207-4EED-A15F-75BE85DA8B44}"/>
              </a:ext>
            </a:extLst>
          </p:cNvPr>
          <p:cNvGrpSpPr>
            <a:grpSpLocks noChangeAspect="1"/>
          </p:cNvGrpSpPr>
          <p:nvPr/>
        </p:nvGrpSpPr>
        <p:grpSpPr>
          <a:xfrm>
            <a:off x="971600" y="1405387"/>
            <a:ext cx="7078668" cy="2880000"/>
            <a:chOff x="0" y="978545"/>
            <a:chExt cx="12564623" cy="512168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1998B21-9B5A-4A51-8A42-7FF177B151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0" y="1716117"/>
              <a:ext cx="12501880" cy="21507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66EF8C3-465D-448F-8060-286F40C15CFB}"/>
                </a:ext>
              </a:extLst>
            </p:cNvPr>
            <p:cNvSpPr txBox="1"/>
            <p:nvPr/>
          </p:nvSpPr>
          <p:spPr>
            <a:xfrm>
              <a:off x="9863558" y="1988748"/>
              <a:ext cx="1312183" cy="3343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530"/>
                <a:t>On-Premises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A664646-0A5E-48B2-9E16-1B2789F8E27C}"/>
                </a:ext>
              </a:extLst>
            </p:cNvPr>
            <p:cNvSpPr txBox="1"/>
            <p:nvPr/>
          </p:nvSpPr>
          <p:spPr>
            <a:xfrm>
              <a:off x="10337371" y="1140709"/>
              <a:ext cx="838370" cy="3277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530"/>
                <a:t>Internet</a:t>
              </a:r>
            </a:p>
          </p:txBody>
        </p:sp>
        <p:pic>
          <p:nvPicPr>
            <p:cNvPr id="41" name="Graphic 45" descr="Cloud">
              <a:extLst>
                <a:ext uri="{FF2B5EF4-FFF2-40B4-BE49-F238E27FC236}">
                  <a16:creationId xmlns:a16="http://schemas.microsoft.com/office/drawing/2014/main" id="{FD8784C1-2AAE-4A8F-BD6E-032BBC96F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337001" y="978545"/>
              <a:ext cx="652822" cy="652822"/>
            </a:xfrm>
            <a:prstGeom prst="rect">
              <a:avLst/>
            </a:prstGeom>
          </p:spPr>
        </p:pic>
        <p:pic>
          <p:nvPicPr>
            <p:cNvPr id="42" name="Graphic 41" descr="City">
              <a:extLst>
                <a:ext uri="{FF2B5EF4-FFF2-40B4-BE49-F238E27FC236}">
                  <a16:creationId xmlns:a16="http://schemas.microsoft.com/office/drawing/2014/main" id="{C6B8C81D-2146-4626-B948-B513C64EB1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394171" y="1843471"/>
              <a:ext cx="555011" cy="555011"/>
            </a:xfrm>
            <a:prstGeom prst="rect">
              <a:avLst/>
            </a:prstGeom>
          </p:spPr>
        </p:pic>
        <p:pic>
          <p:nvPicPr>
            <p:cNvPr id="43" name="Graphic 42">
              <a:extLst>
                <a:ext uri="{FF2B5EF4-FFF2-40B4-BE49-F238E27FC236}">
                  <a16:creationId xmlns:a16="http://schemas.microsoft.com/office/drawing/2014/main" id="{68C8F67C-EFC9-47A8-BDB1-495D4999C61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205124" y="3508557"/>
              <a:ext cx="693105" cy="1145130"/>
            </a:xfrm>
            <a:prstGeom prst="rect">
              <a:avLst/>
            </a:prstGeom>
          </p:spPr>
        </p:pic>
        <p:pic>
          <p:nvPicPr>
            <p:cNvPr id="44" name="Graphic 43">
              <a:extLst>
                <a:ext uri="{FF2B5EF4-FFF2-40B4-BE49-F238E27FC236}">
                  <a16:creationId xmlns:a16="http://schemas.microsoft.com/office/drawing/2014/main" id="{DEB9EF6C-9F86-4E5D-8927-55A68508E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485786" y="4090880"/>
              <a:ext cx="562807" cy="562807"/>
            </a:xfrm>
            <a:prstGeom prst="rect">
              <a:avLst/>
            </a:prstGeom>
          </p:spPr>
        </p:pic>
        <p:pic>
          <p:nvPicPr>
            <p:cNvPr id="45" name="Graphic 44">
              <a:extLst>
                <a:ext uri="{FF2B5EF4-FFF2-40B4-BE49-F238E27FC236}">
                  <a16:creationId xmlns:a16="http://schemas.microsoft.com/office/drawing/2014/main" id="{60BD3FCD-42B7-4545-AA60-0E60E788AD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485786" y="3508556"/>
              <a:ext cx="548781" cy="415743"/>
            </a:xfrm>
            <a:prstGeom prst="rect">
              <a:avLst/>
            </a:prstGeom>
          </p:spPr>
        </p:pic>
        <p:pic>
          <p:nvPicPr>
            <p:cNvPr id="46" name="Graphic 45">
              <a:extLst>
                <a:ext uri="{FF2B5EF4-FFF2-40B4-BE49-F238E27FC236}">
                  <a16:creationId xmlns:a16="http://schemas.microsoft.com/office/drawing/2014/main" id="{C967C600-3E8D-4B08-AFF7-6384CF07C81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4636567" y="5210751"/>
              <a:ext cx="538372" cy="889482"/>
            </a:xfrm>
            <a:prstGeom prst="rect">
              <a:avLst/>
            </a:prstGeom>
          </p:spPr>
        </p:pic>
        <p:pic>
          <p:nvPicPr>
            <p:cNvPr id="47" name="Graphic 46">
              <a:extLst>
                <a:ext uri="{FF2B5EF4-FFF2-40B4-BE49-F238E27FC236}">
                  <a16:creationId xmlns:a16="http://schemas.microsoft.com/office/drawing/2014/main" id="{F3EDEB11-B862-4685-94EA-089D9F2217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5455296" y="5210751"/>
              <a:ext cx="538372" cy="889482"/>
            </a:xfrm>
            <a:prstGeom prst="rect">
              <a:avLst/>
            </a:prstGeom>
          </p:spPr>
        </p:pic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C27B1FF5-92E0-4821-9716-88B2EFDDB96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6282491" y="5210751"/>
              <a:ext cx="538372" cy="889482"/>
            </a:xfrm>
            <a:prstGeom prst="rect">
              <a:avLst/>
            </a:prstGeom>
          </p:spPr>
        </p:pic>
        <p:pic>
          <p:nvPicPr>
            <p:cNvPr id="49" name="Graphic 48">
              <a:extLst>
                <a:ext uri="{FF2B5EF4-FFF2-40B4-BE49-F238E27FC236}">
                  <a16:creationId xmlns:a16="http://schemas.microsoft.com/office/drawing/2014/main" id="{EDA40555-7A57-4412-9A9C-B31AA30946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105452" y="5210751"/>
              <a:ext cx="538372" cy="889482"/>
            </a:xfrm>
            <a:prstGeom prst="rect">
              <a:avLst/>
            </a:prstGeom>
          </p:spPr>
        </p:pic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CE29AF1-0DDF-4CC2-A36C-C458133078D0}"/>
                </a:ext>
              </a:extLst>
            </p:cNvPr>
            <p:cNvSpPr/>
            <p:nvPr/>
          </p:nvSpPr>
          <p:spPr bwMode="auto">
            <a:xfrm>
              <a:off x="5765799" y="2887133"/>
              <a:ext cx="381000" cy="588434"/>
            </a:xfrm>
            <a:custGeom>
              <a:avLst/>
              <a:gdLst>
                <a:gd name="connsiteX0" fmla="*/ 381000 w 381000"/>
                <a:gd name="connsiteY0" fmla="*/ 0 h 639234"/>
                <a:gd name="connsiteX1" fmla="*/ 381000 w 381000"/>
                <a:gd name="connsiteY1" fmla="*/ 381000 h 639234"/>
                <a:gd name="connsiteX2" fmla="*/ 0 w 381000"/>
                <a:gd name="connsiteY2" fmla="*/ 381000 h 639234"/>
                <a:gd name="connsiteX3" fmla="*/ 0 w 381000"/>
                <a:gd name="connsiteY3" fmla="*/ 639234 h 639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0" h="639234">
                  <a:moveTo>
                    <a:pt x="381000" y="0"/>
                  </a:moveTo>
                  <a:lnTo>
                    <a:pt x="381000" y="381000"/>
                  </a:lnTo>
                  <a:lnTo>
                    <a:pt x="0" y="381000"/>
                  </a:lnTo>
                  <a:lnTo>
                    <a:pt x="0" y="639234"/>
                  </a:lnTo>
                </a:path>
              </a:pathLst>
            </a:custGeom>
            <a:noFill/>
            <a:ln w="28575">
              <a:solidFill>
                <a:schemeClr val="accent1">
                  <a:lumMod val="50000"/>
                  <a:lumOff val="50000"/>
                </a:schemeClr>
              </a:solidFill>
              <a:headEnd type="oval" w="med" len="med"/>
              <a:tailEnd type="triangl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A600497-9CED-43FC-A5EA-CDC146DB708E}"/>
                </a:ext>
              </a:extLst>
            </p:cNvPr>
            <p:cNvSpPr txBox="1"/>
            <p:nvPr/>
          </p:nvSpPr>
          <p:spPr>
            <a:xfrm>
              <a:off x="984272" y="3232385"/>
              <a:ext cx="4591086" cy="919530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algn="r">
                <a:lnSpc>
                  <a:spcPct val="90000"/>
                </a:lnSpc>
                <a:spcAft>
                  <a:spcPts val="600"/>
                </a:spcAft>
              </a:pPr>
              <a:r>
                <a:rPr lang="en-US" sz="16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Web Server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E8FA131-3196-474D-9D5C-47ED3B28A257}"/>
                </a:ext>
              </a:extLst>
            </p:cNvPr>
            <p:cNvSpPr txBox="1"/>
            <p:nvPr/>
          </p:nvSpPr>
          <p:spPr>
            <a:xfrm>
              <a:off x="738362" y="3937289"/>
              <a:ext cx="4718900" cy="919530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algn="r">
                <a:lnSpc>
                  <a:spcPct val="90000"/>
                </a:lnSpc>
                <a:spcAft>
                  <a:spcPts val="600"/>
                </a:spcAft>
              </a:pPr>
              <a:r>
                <a:rPr lang="en-US" sz="16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Gateway</a:t>
              </a: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CF15888-62C7-4BBF-BE3D-58250122852F}"/>
                </a:ext>
              </a:extLst>
            </p:cNvPr>
            <p:cNvSpPr/>
            <p:nvPr/>
          </p:nvSpPr>
          <p:spPr bwMode="auto">
            <a:xfrm>
              <a:off x="4906434" y="4741333"/>
              <a:ext cx="859366" cy="469418"/>
            </a:xfrm>
            <a:custGeom>
              <a:avLst/>
              <a:gdLst>
                <a:gd name="connsiteX0" fmla="*/ 1210733 w 1210733"/>
                <a:gd name="connsiteY0" fmla="*/ 0 h 364067"/>
                <a:gd name="connsiteX1" fmla="*/ 1210733 w 1210733"/>
                <a:gd name="connsiteY1" fmla="*/ 241300 h 364067"/>
                <a:gd name="connsiteX2" fmla="*/ 0 w 1210733"/>
                <a:gd name="connsiteY2" fmla="*/ 241300 h 364067"/>
                <a:gd name="connsiteX3" fmla="*/ 0 w 1210733"/>
                <a:gd name="connsiteY3" fmla="*/ 364067 h 36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0733" h="364067">
                  <a:moveTo>
                    <a:pt x="1210733" y="0"/>
                  </a:moveTo>
                  <a:lnTo>
                    <a:pt x="1210733" y="241300"/>
                  </a:lnTo>
                  <a:lnTo>
                    <a:pt x="0" y="241300"/>
                  </a:lnTo>
                  <a:lnTo>
                    <a:pt x="0" y="364067"/>
                  </a:lnTo>
                </a:path>
              </a:pathLst>
            </a:cu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  <a:headEnd type="oval" w="med" len="med"/>
              <a:tailEnd type="oval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393D90BF-BF3E-487C-A4E4-953795CFD3E5}"/>
                </a:ext>
              </a:extLst>
            </p:cNvPr>
            <p:cNvSpPr/>
            <p:nvPr/>
          </p:nvSpPr>
          <p:spPr bwMode="auto">
            <a:xfrm>
              <a:off x="5685366" y="4741333"/>
              <a:ext cx="80433" cy="469418"/>
            </a:xfrm>
            <a:custGeom>
              <a:avLst/>
              <a:gdLst>
                <a:gd name="connsiteX0" fmla="*/ 1210733 w 1210733"/>
                <a:gd name="connsiteY0" fmla="*/ 0 h 364067"/>
                <a:gd name="connsiteX1" fmla="*/ 1210733 w 1210733"/>
                <a:gd name="connsiteY1" fmla="*/ 241300 h 364067"/>
                <a:gd name="connsiteX2" fmla="*/ 0 w 1210733"/>
                <a:gd name="connsiteY2" fmla="*/ 241300 h 364067"/>
                <a:gd name="connsiteX3" fmla="*/ 0 w 1210733"/>
                <a:gd name="connsiteY3" fmla="*/ 364067 h 36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0733" h="364067">
                  <a:moveTo>
                    <a:pt x="1210733" y="0"/>
                  </a:moveTo>
                  <a:lnTo>
                    <a:pt x="1210733" y="241300"/>
                  </a:lnTo>
                  <a:lnTo>
                    <a:pt x="0" y="241300"/>
                  </a:lnTo>
                  <a:lnTo>
                    <a:pt x="0" y="364067"/>
                  </a:lnTo>
                </a:path>
              </a:pathLst>
            </a:cu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  <a:headEnd type="oval" w="med" len="med"/>
              <a:tailEnd type="oval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5AF3B09D-4C7E-492A-A808-6F8833A299A1}"/>
                </a:ext>
              </a:extLst>
            </p:cNvPr>
            <p:cNvSpPr/>
            <p:nvPr/>
          </p:nvSpPr>
          <p:spPr bwMode="auto">
            <a:xfrm flipH="1">
              <a:off x="5765799" y="4741333"/>
              <a:ext cx="1642534" cy="469418"/>
            </a:xfrm>
            <a:custGeom>
              <a:avLst/>
              <a:gdLst>
                <a:gd name="connsiteX0" fmla="*/ 1210733 w 1210733"/>
                <a:gd name="connsiteY0" fmla="*/ 0 h 364067"/>
                <a:gd name="connsiteX1" fmla="*/ 1210733 w 1210733"/>
                <a:gd name="connsiteY1" fmla="*/ 241300 h 364067"/>
                <a:gd name="connsiteX2" fmla="*/ 0 w 1210733"/>
                <a:gd name="connsiteY2" fmla="*/ 241300 h 364067"/>
                <a:gd name="connsiteX3" fmla="*/ 0 w 1210733"/>
                <a:gd name="connsiteY3" fmla="*/ 364067 h 36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0733" h="364067">
                  <a:moveTo>
                    <a:pt x="1210733" y="0"/>
                  </a:moveTo>
                  <a:lnTo>
                    <a:pt x="1210733" y="241300"/>
                  </a:lnTo>
                  <a:lnTo>
                    <a:pt x="0" y="241300"/>
                  </a:lnTo>
                  <a:lnTo>
                    <a:pt x="0" y="364067"/>
                  </a:lnTo>
                </a:path>
              </a:pathLst>
            </a:cu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  <a:headEnd type="oval" w="med" len="med"/>
              <a:tailEnd type="oval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C7ABFE9-31D1-4E4B-921E-674A031D06A5}"/>
                </a:ext>
              </a:extLst>
            </p:cNvPr>
            <p:cNvSpPr/>
            <p:nvPr/>
          </p:nvSpPr>
          <p:spPr bwMode="auto">
            <a:xfrm flipH="1">
              <a:off x="5765799" y="4741333"/>
              <a:ext cx="809152" cy="469418"/>
            </a:xfrm>
            <a:custGeom>
              <a:avLst/>
              <a:gdLst>
                <a:gd name="connsiteX0" fmla="*/ 1210733 w 1210733"/>
                <a:gd name="connsiteY0" fmla="*/ 0 h 364067"/>
                <a:gd name="connsiteX1" fmla="*/ 1210733 w 1210733"/>
                <a:gd name="connsiteY1" fmla="*/ 241300 h 364067"/>
                <a:gd name="connsiteX2" fmla="*/ 0 w 1210733"/>
                <a:gd name="connsiteY2" fmla="*/ 241300 h 364067"/>
                <a:gd name="connsiteX3" fmla="*/ 0 w 1210733"/>
                <a:gd name="connsiteY3" fmla="*/ 364067 h 36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0733" h="364067">
                  <a:moveTo>
                    <a:pt x="1210733" y="0"/>
                  </a:moveTo>
                  <a:lnTo>
                    <a:pt x="1210733" y="241300"/>
                  </a:lnTo>
                  <a:lnTo>
                    <a:pt x="0" y="241300"/>
                  </a:lnTo>
                  <a:lnTo>
                    <a:pt x="0" y="364067"/>
                  </a:lnTo>
                </a:path>
              </a:pathLst>
            </a:cu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  <a:headEnd type="oval" w="med" len="med"/>
              <a:tailEnd type="oval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7" name="Graphic 56">
              <a:extLst>
                <a:ext uri="{FF2B5EF4-FFF2-40B4-BE49-F238E27FC236}">
                  <a16:creationId xmlns:a16="http://schemas.microsoft.com/office/drawing/2014/main" id="{48AF95A8-5B2C-4501-ACEC-E2B7B2BE6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5486328" y="4090880"/>
              <a:ext cx="562807" cy="562807"/>
            </a:xfrm>
            <a:prstGeom prst="rect">
              <a:avLst/>
            </a:prstGeom>
          </p:spPr>
        </p:pic>
        <p:pic>
          <p:nvPicPr>
            <p:cNvPr id="58" name="Graphic 57">
              <a:extLst>
                <a:ext uri="{FF2B5EF4-FFF2-40B4-BE49-F238E27FC236}">
                  <a16:creationId xmlns:a16="http://schemas.microsoft.com/office/drawing/2014/main" id="{352C8160-4D9B-4918-84D3-8DC0F461D1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5486328" y="3508556"/>
              <a:ext cx="548781" cy="415743"/>
            </a:xfrm>
            <a:prstGeom prst="rect">
              <a:avLst/>
            </a:prstGeom>
          </p:spPr>
        </p:pic>
        <p:pic>
          <p:nvPicPr>
            <p:cNvPr id="59" name="Graphic 58">
              <a:extLst>
                <a:ext uri="{FF2B5EF4-FFF2-40B4-BE49-F238E27FC236}">
                  <a16:creationId xmlns:a16="http://schemas.microsoft.com/office/drawing/2014/main" id="{380DF1F3-3716-4335-B442-F6978B7372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4636567" y="5210137"/>
              <a:ext cx="538372" cy="889482"/>
            </a:xfrm>
            <a:prstGeom prst="rect">
              <a:avLst/>
            </a:prstGeom>
          </p:spPr>
        </p:pic>
        <p:pic>
          <p:nvPicPr>
            <p:cNvPr id="60" name="Graphic 59">
              <a:extLst>
                <a:ext uri="{FF2B5EF4-FFF2-40B4-BE49-F238E27FC236}">
                  <a16:creationId xmlns:a16="http://schemas.microsoft.com/office/drawing/2014/main" id="{1A004B67-F808-4E64-8269-C2308A68B6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5455296" y="5210137"/>
              <a:ext cx="538372" cy="889482"/>
            </a:xfrm>
            <a:prstGeom prst="rect">
              <a:avLst/>
            </a:prstGeom>
          </p:spPr>
        </p:pic>
        <p:pic>
          <p:nvPicPr>
            <p:cNvPr id="61" name="Graphic 60">
              <a:extLst>
                <a:ext uri="{FF2B5EF4-FFF2-40B4-BE49-F238E27FC236}">
                  <a16:creationId xmlns:a16="http://schemas.microsoft.com/office/drawing/2014/main" id="{7F0391C6-7F71-4094-9327-AE5A414E7124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6282491" y="5210137"/>
              <a:ext cx="538372" cy="889482"/>
            </a:xfrm>
            <a:prstGeom prst="rect">
              <a:avLst/>
            </a:prstGeom>
          </p:spPr>
        </p:pic>
        <p:pic>
          <p:nvPicPr>
            <p:cNvPr id="62" name="Graphic 61">
              <a:extLst>
                <a:ext uri="{FF2B5EF4-FFF2-40B4-BE49-F238E27FC236}">
                  <a16:creationId xmlns:a16="http://schemas.microsoft.com/office/drawing/2014/main" id="{124AC74F-5CCE-4974-9956-8877E49445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7105452" y="5210137"/>
              <a:ext cx="538372" cy="889482"/>
            </a:xfrm>
            <a:prstGeom prst="rect">
              <a:avLst/>
            </a:prstGeom>
          </p:spPr>
        </p:pic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C7BF7EAB-F8AC-435D-8695-61F0084BDD89}"/>
                </a:ext>
              </a:extLst>
            </p:cNvPr>
            <p:cNvGrpSpPr/>
            <p:nvPr/>
          </p:nvGrpSpPr>
          <p:grpSpPr>
            <a:xfrm>
              <a:off x="5426685" y="1876427"/>
              <a:ext cx="1499141" cy="911002"/>
              <a:chOff x="5426685" y="1876427"/>
              <a:chExt cx="1499141" cy="911002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E24A88A7-4A89-458B-88ED-612733EBDDD7}"/>
                  </a:ext>
                </a:extLst>
              </p:cNvPr>
              <p:cNvGrpSpPr/>
              <p:nvPr/>
            </p:nvGrpSpPr>
            <p:grpSpPr>
              <a:xfrm>
                <a:off x="5426685" y="1876427"/>
                <a:ext cx="1424153" cy="911002"/>
                <a:chOff x="4973948" y="1956883"/>
                <a:chExt cx="1120392" cy="716692"/>
              </a:xfrm>
            </p:grpSpPr>
            <p:pic>
              <p:nvPicPr>
                <p:cNvPr id="69" name="Graphic 68">
                  <a:extLst>
                    <a:ext uri="{FF2B5EF4-FFF2-40B4-BE49-F238E27FC236}">
                      <a16:creationId xmlns:a16="http://schemas.microsoft.com/office/drawing/2014/main" id="{841A2F59-66BF-449C-B5F8-1F961A5046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9" cstate="email">
                  <a:extLst>
                    <a:ext uri="{28A0092B-C50C-407E-A947-70E740481C1C}">
                      <a14:useLocalDpi xmlns:a14="http://schemas.microsoft.com/office/drawing/2010/main"/>
                    </a:ext>
                    <a:ext uri="{96DAC541-7B7A-43D3-8B79-37D633B846F1}">
                      <asvg:svgBlip xmlns:asvg="http://schemas.microsoft.com/office/drawing/2016/SVG/main" r:embed="rId20"/>
                    </a:ext>
                  </a:extLst>
                </a:blip>
                <a:srcRect r="7659" b="14403"/>
                <a:stretch/>
              </p:blipFill>
              <p:spPr>
                <a:xfrm>
                  <a:off x="4973948" y="1956883"/>
                  <a:ext cx="566428" cy="600072"/>
                </a:xfrm>
                <a:prstGeom prst="rect">
                  <a:avLst/>
                </a:prstGeom>
              </p:spPr>
            </p:pic>
            <p:pic>
              <p:nvPicPr>
                <p:cNvPr id="70" name="Graphic 69">
                  <a:extLst>
                    <a:ext uri="{FF2B5EF4-FFF2-40B4-BE49-F238E27FC236}">
                      <a16:creationId xmlns:a16="http://schemas.microsoft.com/office/drawing/2014/main" id="{C8B61BCB-A5F2-451B-8247-DF46C105078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1">
                  <a:extLst>
                    <a:ext uri="{96DAC541-7B7A-43D3-8B79-37D633B846F1}">
                      <asvg:svgBlip xmlns:asvg="http://schemas.microsoft.com/office/drawing/2016/SVG/main" r:embed="rId2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428351" y="2235424"/>
                  <a:ext cx="665989" cy="438151"/>
                </a:xfrm>
                <a:prstGeom prst="rect">
                  <a:avLst/>
                </a:prstGeom>
              </p:spPr>
            </p:pic>
          </p:grp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A4D1861D-EE14-4CCB-B8E2-DF759828FD28}"/>
                  </a:ext>
                </a:extLst>
              </p:cNvPr>
              <p:cNvSpPr txBox="1"/>
              <p:nvPr/>
            </p:nvSpPr>
            <p:spPr>
              <a:xfrm>
                <a:off x="6055134" y="2167705"/>
                <a:ext cx="870692" cy="489365"/>
              </a:xfrm>
              <a:prstGeom prst="rect">
                <a:avLst/>
              </a:prstGeom>
              <a:noFill/>
            </p:spPr>
            <p:txBody>
              <a:bodyPr wrap="square" lIns="182880" tIns="146304" rIns="182880" bIns="146304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endParaRPr lang="en-US" sz="1400">
                  <a:solidFill>
                    <a:schemeClr val="tx2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D6104ECB-717A-4A8A-8A4A-65C9C4B7D06C}"/>
                </a:ext>
              </a:extLst>
            </p:cNvPr>
            <p:cNvSpPr txBox="1"/>
            <p:nvPr/>
          </p:nvSpPr>
          <p:spPr>
            <a:xfrm>
              <a:off x="6146683" y="2982207"/>
              <a:ext cx="736612" cy="3277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30"/>
                <a:t>HTTPS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EBA9A7EE-DB55-4AA5-B798-D3A45298ED8A}"/>
                </a:ext>
              </a:extLst>
            </p:cNvPr>
            <p:cNvSpPr txBox="1"/>
            <p:nvPr/>
          </p:nvSpPr>
          <p:spPr>
            <a:xfrm>
              <a:off x="7016483" y="4504105"/>
              <a:ext cx="5548140" cy="582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530" dirty="0"/>
                <a:t>PowerShell / WMI over </a:t>
              </a:r>
              <a:r>
                <a:rPr lang="en-US" sz="1530" dirty="0" err="1"/>
                <a:t>WinRM</a:t>
              </a:r>
              <a:endParaRPr lang="en-US" sz="1530" dirty="0"/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C1200864-62A8-45AE-BC4F-89CE32F9DA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 cstate="email">
              <a:extLst>
                <a:ext uri="{BEBA8EAE-BF5A-486C-A8C5-ECC9F3942E4B}">
                  <a14:imgProps xmlns:a14="http://schemas.microsoft.com/office/drawing/2010/main">
                    <a14:imgLayer r:embed="rId24">
                      <a14:imgEffect>
                        <a14:backgroundRemoval t="0" b="99227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250940" y="2316092"/>
              <a:ext cx="359822" cy="2407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63942936"/>
      </p:ext>
    </p:extLst>
  </p:cSld>
  <p:clrMapOvr>
    <a:masterClrMapping/>
  </p:clrMapOvr>
  <p:transition spd="slow">
    <p:wipe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B9596-3E31-44AD-9C3B-2CD95CD0B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Honululu Deployment Optionen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7AA96D7-F899-4383-8D6C-F05BD2757947}"/>
              </a:ext>
            </a:extLst>
          </p:cNvPr>
          <p:cNvGrpSpPr/>
          <p:nvPr/>
        </p:nvGrpSpPr>
        <p:grpSpPr>
          <a:xfrm>
            <a:off x="1222350" y="1843044"/>
            <a:ext cx="1033873" cy="2389720"/>
            <a:chOff x="1263857" y="1403987"/>
            <a:chExt cx="2097598" cy="4848439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73584A50-C2A9-4D3C-BDBE-483C71570FDB}"/>
                </a:ext>
              </a:extLst>
            </p:cNvPr>
            <p:cNvGrpSpPr/>
            <p:nvPr/>
          </p:nvGrpSpPr>
          <p:grpSpPr>
            <a:xfrm>
              <a:off x="1345878" y="1403987"/>
              <a:ext cx="1424153" cy="911002"/>
              <a:chOff x="4973948" y="1956883"/>
              <a:chExt cx="1120392" cy="716692"/>
            </a:xfrm>
          </p:grpSpPr>
          <p:pic>
            <p:nvPicPr>
              <p:cNvPr id="55" name="Graphic 54">
                <a:extLst>
                  <a:ext uri="{FF2B5EF4-FFF2-40B4-BE49-F238E27FC236}">
                    <a16:creationId xmlns:a16="http://schemas.microsoft.com/office/drawing/2014/main" id="{6294C412-635A-4A82-97BE-BEA0873C594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r="7659" b="14403"/>
              <a:stretch/>
            </p:blipFill>
            <p:spPr>
              <a:xfrm>
                <a:off x="4973948" y="1956883"/>
                <a:ext cx="566428" cy="600072"/>
              </a:xfrm>
              <a:prstGeom prst="rect">
                <a:avLst/>
              </a:prstGeom>
            </p:spPr>
          </p:pic>
          <p:pic>
            <p:nvPicPr>
              <p:cNvPr id="56" name="Graphic 55">
                <a:extLst>
                  <a:ext uri="{FF2B5EF4-FFF2-40B4-BE49-F238E27FC236}">
                    <a16:creationId xmlns:a16="http://schemas.microsoft.com/office/drawing/2014/main" id="{0C33C3C9-4293-4EAF-937A-8CDBE6E5E1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428351" y="2235424"/>
                <a:ext cx="665989" cy="438151"/>
              </a:xfrm>
              <a:prstGeom prst="rect">
                <a:avLst/>
              </a:prstGeom>
            </p:spPr>
          </p:pic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DC78D547-BBEE-4CAF-AA84-5E404BE4B3F9}"/>
                </a:ext>
              </a:extLst>
            </p:cNvPr>
            <p:cNvGrpSpPr/>
            <p:nvPr/>
          </p:nvGrpSpPr>
          <p:grpSpPr>
            <a:xfrm>
              <a:off x="1533724" y="2506127"/>
              <a:ext cx="1558545" cy="2857431"/>
              <a:chOff x="7563274" y="2931160"/>
              <a:chExt cx="1558545" cy="1807151"/>
            </a:xfrm>
          </p:grpSpPr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A4A490FD-0BB2-476E-A553-AFAF9A4E4B4C}"/>
                  </a:ext>
                </a:extLst>
              </p:cNvPr>
              <p:cNvSpPr/>
              <p:nvPr/>
            </p:nvSpPr>
            <p:spPr bwMode="auto">
              <a:xfrm>
                <a:off x="7563274" y="2931160"/>
                <a:ext cx="821966" cy="1807151"/>
              </a:xfrm>
              <a:custGeom>
                <a:avLst/>
                <a:gdLst>
                  <a:gd name="connsiteX0" fmla="*/ 1210733 w 1210733"/>
                  <a:gd name="connsiteY0" fmla="*/ 0 h 364067"/>
                  <a:gd name="connsiteX1" fmla="*/ 1210733 w 1210733"/>
                  <a:gd name="connsiteY1" fmla="*/ 241300 h 364067"/>
                  <a:gd name="connsiteX2" fmla="*/ 0 w 1210733"/>
                  <a:gd name="connsiteY2" fmla="*/ 241300 h 364067"/>
                  <a:gd name="connsiteX3" fmla="*/ 0 w 1210733"/>
                  <a:gd name="connsiteY3" fmla="*/ 364067 h 364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10733" h="364067">
                    <a:moveTo>
                      <a:pt x="1210733" y="0"/>
                    </a:moveTo>
                    <a:lnTo>
                      <a:pt x="1210733" y="241300"/>
                    </a:lnTo>
                    <a:lnTo>
                      <a:pt x="0" y="241300"/>
                    </a:lnTo>
                    <a:lnTo>
                      <a:pt x="0" y="364067"/>
                    </a:lnTo>
                  </a:path>
                </a:pathLst>
              </a:cu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  <a:headEnd type="oval" w="med" len="med"/>
                <a:tailEnd type="oval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EEC743E5-D106-41B6-8C31-0A28FAC17CA7}"/>
                  </a:ext>
                </a:extLst>
              </p:cNvPr>
              <p:cNvSpPr/>
              <p:nvPr/>
            </p:nvSpPr>
            <p:spPr bwMode="auto">
              <a:xfrm>
                <a:off x="8342206" y="2931160"/>
                <a:ext cx="45719" cy="1807151"/>
              </a:xfrm>
              <a:custGeom>
                <a:avLst/>
                <a:gdLst>
                  <a:gd name="connsiteX0" fmla="*/ 1210733 w 1210733"/>
                  <a:gd name="connsiteY0" fmla="*/ 0 h 364067"/>
                  <a:gd name="connsiteX1" fmla="*/ 1210733 w 1210733"/>
                  <a:gd name="connsiteY1" fmla="*/ 241300 h 364067"/>
                  <a:gd name="connsiteX2" fmla="*/ 0 w 1210733"/>
                  <a:gd name="connsiteY2" fmla="*/ 241300 h 364067"/>
                  <a:gd name="connsiteX3" fmla="*/ 0 w 1210733"/>
                  <a:gd name="connsiteY3" fmla="*/ 364067 h 364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10733" h="364067">
                    <a:moveTo>
                      <a:pt x="1210733" y="0"/>
                    </a:moveTo>
                    <a:lnTo>
                      <a:pt x="1210733" y="241300"/>
                    </a:lnTo>
                    <a:lnTo>
                      <a:pt x="0" y="241300"/>
                    </a:lnTo>
                    <a:lnTo>
                      <a:pt x="0" y="364067"/>
                    </a:lnTo>
                  </a:path>
                </a:pathLst>
              </a:cu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  <a:headEnd type="oval" w="med" len="med"/>
                <a:tailEnd type="oval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0202A02-FF92-40C9-9B5F-D1BEF9A7D70E}"/>
                  </a:ext>
                </a:extLst>
              </p:cNvPr>
              <p:cNvSpPr/>
              <p:nvPr/>
            </p:nvSpPr>
            <p:spPr bwMode="auto">
              <a:xfrm flipH="1">
                <a:off x="8385238" y="2931160"/>
                <a:ext cx="736581" cy="1807151"/>
              </a:xfrm>
              <a:custGeom>
                <a:avLst/>
                <a:gdLst>
                  <a:gd name="connsiteX0" fmla="*/ 1210733 w 1210733"/>
                  <a:gd name="connsiteY0" fmla="*/ 0 h 364067"/>
                  <a:gd name="connsiteX1" fmla="*/ 1210733 w 1210733"/>
                  <a:gd name="connsiteY1" fmla="*/ 241300 h 364067"/>
                  <a:gd name="connsiteX2" fmla="*/ 0 w 1210733"/>
                  <a:gd name="connsiteY2" fmla="*/ 241300 h 364067"/>
                  <a:gd name="connsiteX3" fmla="*/ 0 w 1210733"/>
                  <a:gd name="connsiteY3" fmla="*/ 364067 h 364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10733" h="364067">
                    <a:moveTo>
                      <a:pt x="1210733" y="0"/>
                    </a:moveTo>
                    <a:lnTo>
                      <a:pt x="1210733" y="241300"/>
                    </a:lnTo>
                    <a:lnTo>
                      <a:pt x="0" y="241300"/>
                    </a:lnTo>
                    <a:lnTo>
                      <a:pt x="0" y="364067"/>
                    </a:lnTo>
                  </a:path>
                </a:pathLst>
              </a:cu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  <a:headEnd type="oval" w="med" len="med"/>
                <a:tailEnd type="oval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49" name="Graphic 48">
              <a:extLst>
                <a:ext uri="{FF2B5EF4-FFF2-40B4-BE49-F238E27FC236}">
                  <a16:creationId xmlns:a16="http://schemas.microsoft.com/office/drawing/2014/main" id="{2A79CABD-2D03-430F-9327-1FD357D4B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263857" y="5362944"/>
              <a:ext cx="538372" cy="889482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291BE3-BE02-463C-A721-B5FA46D1E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43470" y="5362944"/>
              <a:ext cx="538372" cy="889482"/>
            </a:xfrm>
            <a:prstGeom prst="rect">
              <a:avLst/>
            </a:prstGeom>
          </p:spPr>
        </p:pic>
        <p:pic>
          <p:nvPicPr>
            <p:cNvPr id="51" name="Graphic 50">
              <a:extLst>
                <a:ext uri="{FF2B5EF4-FFF2-40B4-BE49-F238E27FC236}">
                  <a16:creationId xmlns:a16="http://schemas.microsoft.com/office/drawing/2014/main" id="{88DE3244-EFBC-4E43-8945-C806383099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823083" y="5362944"/>
              <a:ext cx="538372" cy="889482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BE2A37A5-2A37-46AC-A6C6-6004FF36864B}"/>
              </a:ext>
            </a:extLst>
          </p:cNvPr>
          <p:cNvGrpSpPr/>
          <p:nvPr/>
        </p:nvGrpSpPr>
        <p:grpSpPr>
          <a:xfrm>
            <a:off x="3441935" y="2862767"/>
            <a:ext cx="298080" cy="492480"/>
            <a:chOff x="5723081" y="3718560"/>
            <a:chExt cx="990312" cy="1636167"/>
          </a:xfrm>
        </p:grpSpPr>
        <p:pic>
          <p:nvPicPr>
            <p:cNvPr id="43" name="Graphic 42">
              <a:extLst>
                <a:ext uri="{FF2B5EF4-FFF2-40B4-BE49-F238E27FC236}">
                  <a16:creationId xmlns:a16="http://schemas.microsoft.com/office/drawing/2014/main" id="{825D6CBF-10A8-4D1B-B815-0DE02C791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723081" y="3718560"/>
              <a:ext cx="990312" cy="1636167"/>
            </a:xfrm>
            <a:prstGeom prst="rect">
              <a:avLst/>
            </a:prstGeom>
          </p:spPr>
        </p:pic>
        <p:pic>
          <p:nvPicPr>
            <p:cNvPr id="44" name="Graphic 43">
              <a:extLst>
                <a:ext uri="{FF2B5EF4-FFF2-40B4-BE49-F238E27FC236}">
                  <a16:creationId xmlns:a16="http://schemas.microsoft.com/office/drawing/2014/main" id="{19680E6E-0207-4C0E-96AA-CC386D9D60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946740" y="4100266"/>
              <a:ext cx="548781" cy="415743"/>
            </a:xfrm>
            <a:prstGeom prst="rect">
              <a:avLst/>
            </a:prstGeom>
          </p:spPr>
        </p:pic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9DDEA2ED-3CC0-45AB-A5F0-0D9D83932F3E}"/>
                </a:ext>
              </a:extLst>
            </p:cNvPr>
            <p:cNvSpPr/>
            <p:nvPr/>
          </p:nvSpPr>
          <p:spPr bwMode="auto">
            <a:xfrm>
              <a:off x="5897217" y="4536643"/>
              <a:ext cx="622853" cy="618453"/>
            </a:xfrm>
            <a:prstGeom prst="rect">
              <a:avLst/>
            </a:prstGeom>
            <a:solidFill>
              <a:srgbClr val="E6E6E6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46" name="Graphic 45">
              <a:extLst>
                <a:ext uri="{FF2B5EF4-FFF2-40B4-BE49-F238E27FC236}">
                  <a16:creationId xmlns:a16="http://schemas.microsoft.com/office/drawing/2014/main" id="{6CB932BE-83C0-4AAA-BA99-D13C57691A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5937906" y="4573704"/>
              <a:ext cx="562807" cy="562807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1D91EFF-9F0E-4402-B538-4E9A930761B4}"/>
              </a:ext>
            </a:extLst>
          </p:cNvPr>
          <p:cNvGrpSpPr/>
          <p:nvPr/>
        </p:nvGrpSpPr>
        <p:grpSpPr>
          <a:xfrm>
            <a:off x="3090442" y="1843044"/>
            <a:ext cx="1033873" cy="2389720"/>
            <a:chOff x="5053979" y="1403987"/>
            <a:chExt cx="2097598" cy="4848439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9C39F565-8109-4815-A1DA-A7728025B164}"/>
                </a:ext>
              </a:extLst>
            </p:cNvPr>
            <p:cNvGrpSpPr/>
            <p:nvPr/>
          </p:nvGrpSpPr>
          <p:grpSpPr>
            <a:xfrm>
              <a:off x="5136000" y="1403987"/>
              <a:ext cx="1424153" cy="911002"/>
              <a:chOff x="4973948" y="1956883"/>
              <a:chExt cx="1120392" cy="716692"/>
            </a:xfrm>
          </p:grpSpPr>
          <p:pic>
            <p:nvPicPr>
              <p:cNvPr id="41" name="Graphic 40">
                <a:extLst>
                  <a:ext uri="{FF2B5EF4-FFF2-40B4-BE49-F238E27FC236}">
                    <a16:creationId xmlns:a16="http://schemas.microsoft.com/office/drawing/2014/main" id="{865533BF-91C6-4780-A7BD-8E15B41115C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r="7659" b="14403"/>
              <a:stretch/>
            </p:blipFill>
            <p:spPr>
              <a:xfrm>
                <a:off x="4973948" y="1956883"/>
                <a:ext cx="566428" cy="600072"/>
              </a:xfrm>
              <a:prstGeom prst="rect">
                <a:avLst/>
              </a:prstGeom>
            </p:spPr>
          </p:pic>
          <p:pic>
            <p:nvPicPr>
              <p:cNvPr id="42" name="Graphic 41">
                <a:extLst>
                  <a:ext uri="{FF2B5EF4-FFF2-40B4-BE49-F238E27FC236}">
                    <a16:creationId xmlns:a16="http://schemas.microsoft.com/office/drawing/2014/main" id="{9AF0BE56-5ACD-4F34-802A-E919313968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428351" y="2235424"/>
                <a:ext cx="665989" cy="438151"/>
              </a:xfrm>
              <a:prstGeom prst="rect">
                <a:avLst/>
              </a:prstGeom>
            </p:spPr>
          </p:pic>
        </p:grpSp>
        <p:pic>
          <p:nvPicPr>
            <p:cNvPr id="33" name="Graphic 32">
              <a:extLst>
                <a:ext uri="{FF2B5EF4-FFF2-40B4-BE49-F238E27FC236}">
                  <a16:creationId xmlns:a16="http://schemas.microsoft.com/office/drawing/2014/main" id="{62D8824C-D859-4759-B455-2858399E5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053979" y="5362944"/>
              <a:ext cx="538372" cy="889482"/>
            </a:xfrm>
            <a:prstGeom prst="rect">
              <a:avLst/>
            </a:prstGeom>
          </p:spPr>
        </p:pic>
        <p:pic>
          <p:nvPicPr>
            <p:cNvPr id="34" name="Graphic 33">
              <a:extLst>
                <a:ext uri="{FF2B5EF4-FFF2-40B4-BE49-F238E27FC236}">
                  <a16:creationId xmlns:a16="http://schemas.microsoft.com/office/drawing/2014/main" id="{3560ACF7-B1B6-4CF4-AC04-503A6FF38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833592" y="5362944"/>
              <a:ext cx="538372" cy="889482"/>
            </a:xfrm>
            <a:prstGeom prst="rect">
              <a:avLst/>
            </a:prstGeom>
          </p:spPr>
        </p:pic>
        <p:pic>
          <p:nvPicPr>
            <p:cNvPr id="35" name="Graphic 34">
              <a:extLst>
                <a:ext uri="{FF2B5EF4-FFF2-40B4-BE49-F238E27FC236}">
                  <a16:creationId xmlns:a16="http://schemas.microsoft.com/office/drawing/2014/main" id="{A1A0C1A0-1474-4D01-B3CD-773E0267AE7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613205" y="5362944"/>
              <a:ext cx="538372" cy="889482"/>
            </a:xfrm>
            <a:prstGeom prst="rect">
              <a:avLst/>
            </a:prstGeom>
          </p:spPr>
        </p:pic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0067BB2D-C1A0-4374-8DCF-07682D0F2DB9}"/>
                </a:ext>
              </a:extLst>
            </p:cNvPr>
            <p:cNvCxnSpPr>
              <a:cxnSpLocks/>
            </p:cNvCxnSpPr>
            <p:nvPr/>
          </p:nvCxnSpPr>
          <p:spPr>
            <a:xfrm>
              <a:off x="6069496" y="2398643"/>
              <a:ext cx="0" cy="967409"/>
            </a:xfrm>
            <a:prstGeom prst="straightConnector1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  <a:headEnd type="oval" w="med" len="med"/>
              <a:tailEnd type="oval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79907910-B7EE-4F9A-9896-EE8099FC4AF3}"/>
                </a:ext>
              </a:extLst>
            </p:cNvPr>
            <p:cNvGrpSpPr/>
            <p:nvPr/>
          </p:nvGrpSpPr>
          <p:grpSpPr>
            <a:xfrm>
              <a:off x="5249499" y="4578646"/>
              <a:ext cx="1558545" cy="785996"/>
              <a:chOff x="7563274" y="2931160"/>
              <a:chExt cx="1558545" cy="1807151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6288FFE3-45BB-4CB2-B768-5033A245C98E}"/>
                  </a:ext>
                </a:extLst>
              </p:cNvPr>
              <p:cNvSpPr/>
              <p:nvPr/>
            </p:nvSpPr>
            <p:spPr bwMode="auto">
              <a:xfrm>
                <a:off x="7563274" y="2931160"/>
                <a:ext cx="821966" cy="1807151"/>
              </a:xfrm>
              <a:custGeom>
                <a:avLst/>
                <a:gdLst>
                  <a:gd name="connsiteX0" fmla="*/ 1210733 w 1210733"/>
                  <a:gd name="connsiteY0" fmla="*/ 0 h 364067"/>
                  <a:gd name="connsiteX1" fmla="*/ 1210733 w 1210733"/>
                  <a:gd name="connsiteY1" fmla="*/ 241300 h 364067"/>
                  <a:gd name="connsiteX2" fmla="*/ 0 w 1210733"/>
                  <a:gd name="connsiteY2" fmla="*/ 241300 h 364067"/>
                  <a:gd name="connsiteX3" fmla="*/ 0 w 1210733"/>
                  <a:gd name="connsiteY3" fmla="*/ 364067 h 364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10733" h="364067">
                    <a:moveTo>
                      <a:pt x="1210733" y="0"/>
                    </a:moveTo>
                    <a:lnTo>
                      <a:pt x="1210733" y="241300"/>
                    </a:lnTo>
                    <a:lnTo>
                      <a:pt x="0" y="241300"/>
                    </a:lnTo>
                    <a:lnTo>
                      <a:pt x="0" y="364067"/>
                    </a:lnTo>
                  </a:path>
                </a:pathLst>
              </a:cu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  <a:headEnd type="oval" w="med" len="med"/>
                <a:tailEnd type="oval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CBE66F2D-D551-469B-A343-B6D7FFA08699}"/>
                  </a:ext>
                </a:extLst>
              </p:cNvPr>
              <p:cNvSpPr/>
              <p:nvPr/>
            </p:nvSpPr>
            <p:spPr bwMode="auto">
              <a:xfrm>
                <a:off x="8342206" y="2931160"/>
                <a:ext cx="45719" cy="1807151"/>
              </a:xfrm>
              <a:custGeom>
                <a:avLst/>
                <a:gdLst>
                  <a:gd name="connsiteX0" fmla="*/ 1210733 w 1210733"/>
                  <a:gd name="connsiteY0" fmla="*/ 0 h 364067"/>
                  <a:gd name="connsiteX1" fmla="*/ 1210733 w 1210733"/>
                  <a:gd name="connsiteY1" fmla="*/ 241300 h 364067"/>
                  <a:gd name="connsiteX2" fmla="*/ 0 w 1210733"/>
                  <a:gd name="connsiteY2" fmla="*/ 241300 h 364067"/>
                  <a:gd name="connsiteX3" fmla="*/ 0 w 1210733"/>
                  <a:gd name="connsiteY3" fmla="*/ 364067 h 364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10733" h="364067">
                    <a:moveTo>
                      <a:pt x="1210733" y="0"/>
                    </a:moveTo>
                    <a:lnTo>
                      <a:pt x="1210733" y="241300"/>
                    </a:lnTo>
                    <a:lnTo>
                      <a:pt x="0" y="241300"/>
                    </a:lnTo>
                    <a:lnTo>
                      <a:pt x="0" y="364067"/>
                    </a:lnTo>
                  </a:path>
                </a:pathLst>
              </a:cu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  <a:headEnd type="oval" w="med" len="med"/>
                <a:tailEnd type="oval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4521F6B4-0581-4D95-94FD-4DE7948A0043}"/>
                  </a:ext>
                </a:extLst>
              </p:cNvPr>
              <p:cNvSpPr/>
              <p:nvPr/>
            </p:nvSpPr>
            <p:spPr bwMode="auto">
              <a:xfrm flipH="1">
                <a:off x="8385238" y="2931160"/>
                <a:ext cx="736581" cy="1807151"/>
              </a:xfrm>
              <a:custGeom>
                <a:avLst/>
                <a:gdLst>
                  <a:gd name="connsiteX0" fmla="*/ 1210733 w 1210733"/>
                  <a:gd name="connsiteY0" fmla="*/ 0 h 364067"/>
                  <a:gd name="connsiteX1" fmla="*/ 1210733 w 1210733"/>
                  <a:gd name="connsiteY1" fmla="*/ 241300 h 364067"/>
                  <a:gd name="connsiteX2" fmla="*/ 0 w 1210733"/>
                  <a:gd name="connsiteY2" fmla="*/ 241300 h 364067"/>
                  <a:gd name="connsiteX3" fmla="*/ 0 w 1210733"/>
                  <a:gd name="connsiteY3" fmla="*/ 364067 h 364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10733" h="364067">
                    <a:moveTo>
                      <a:pt x="1210733" y="0"/>
                    </a:moveTo>
                    <a:lnTo>
                      <a:pt x="1210733" y="241300"/>
                    </a:lnTo>
                    <a:lnTo>
                      <a:pt x="0" y="241300"/>
                    </a:lnTo>
                    <a:lnTo>
                      <a:pt x="0" y="364067"/>
                    </a:lnTo>
                  </a:path>
                </a:pathLst>
              </a:cu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  <a:headEnd type="oval" w="med" len="med"/>
                <a:tailEnd type="oval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8" name="Graphic 7">
            <a:extLst>
              <a:ext uri="{FF2B5EF4-FFF2-40B4-BE49-F238E27FC236}">
                <a16:creationId xmlns:a16="http://schemas.microsoft.com/office/drawing/2014/main" id="{4024ED07-4C70-4DC5-8A63-D88EF386D24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679229" y="1822908"/>
            <a:ext cx="165181" cy="12513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F784BCC-7A8E-44CD-8FB0-74C8AD158A77}"/>
              </a:ext>
            </a:extLst>
          </p:cNvPr>
          <p:cNvSpPr/>
          <p:nvPr/>
        </p:nvSpPr>
        <p:spPr bwMode="auto">
          <a:xfrm>
            <a:off x="1654163" y="1974392"/>
            <a:ext cx="205003" cy="186152"/>
          </a:xfrm>
          <a:prstGeom prst="rect">
            <a:avLst/>
          </a:prstGeom>
          <a:solidFill>
            <a:srgbClr val="E6E6E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FC8A7D0-727A-4190-AA66-CB6ED42AFA28}"/>
              </a:ext>
            </a:extLst>
          </p:cNvPr>
          <p:cNvGrpSpPr/>
          <p:nvPr/>
        </p:nvGrpSpPr>
        <p:grpSpPr>
          <a:xfrm>
            <a:off x="4969579" y="3794351"/>
            <a:ext cx="265355" cy="438413"/>
            <a:chOff x="5723081" y="3718560"/>
            <a:chExt cx="990312" cy="1636167"/>
          </a:xfrm>
        </p:grpSpPr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9242FA7C-7BB7-4D0E-9805-D6FEDCE9A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23081" y="3718560"/>
              <a:ext cx="990312" cy="1636167"/>
            </a:xfrm>
            <a:prstGeom prst="rect">
              <a:avLst/>
            </a:prstGeom>
          </p:spPr>
        </p:pic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A58AFF6A-55FA-4AC4-98E2-90280C52F6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946740" y="4100266"/>
              <a:ext cx="548781" cy="415743"/>
            </a:xfrm>
            <a:prstGeom prst="rect">
              <a:avLst/>
            </a:prstGeom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199F045-C116-435C-B4AF-808767ECAEA7}"/>
                </a:ext>
              </a:extLst>
            </p:cNvPr>
            <p:cNvSpPr/>
            <p:nvPr/>
          </p:nvSpPr>
          <p:spPr bwMode="auto">
            <a:xfrm>
              <a:off x="5897217" y="4536643"/>
              <a:ext cx="622853" cy="618453"/>
            </a:xfrm>
            <a:prstGeom prst="rect">
              <a:avLst/>
            </a:prstGeom>
            <a:solidFill>
              <a:srgbClr val="E6E6E6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5F8FE5AD-1F37-47B3-8C00-EAED9BE5D6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email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5937906" y="4573704"/>
              <a:ext cx="562807" cy="562807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F813BFF-9605-4EB7-8E91-E6D8661ECC19}"/>
              </a:ext>
            </a:extLst>
          </p:cNvPr>
          <p:cNvGrpSpPr/>
          <p:nvPr/>
        </p:nvGrpSpPr>
        <p:grpSpPr>
          <a:xfrm>
            <a:off x="5007670" y="1843044"/>
            <a:ext cx="1004490" cy="2389720"/>
            <a:chOff x="8943792" y="1403987"/>
            <a:chExt cx="2037983" cy="484843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0E5F5A8-F8B1-41E0-88F8-FDEE07CB262A}"/>
                </a:ext>
              </a:extLst>
            </p:cNvPr>
            <p:cNvGrpSpPr/>
            <p:nvPr/>
          </p:nvGrpSpPr>
          <p:grpSpPr>
            <a:xfrm>
              <a:off x="8943792" y="1403987"/>
              <a:ext cx="1424153" cy="911002"/>
              <a:chOff x="4973948" y="1956883"/>
              <a:chExt cx="1120392" cy="716692"/>
            </a:xfrm>
          </p:grpSpPr>
          <p:pic>
            <p:nvPicPr>
              <p:cNvPr id="26" name="Graphic 25">
                <a:extLst>
                  <a:ext uri="{FF2B5EF4-FFF2-40B4-BE49-F238E27FC236}">
                    <a16:creationId xmlns:a16="http://schemas.microsoft.com/office/drawing/2014/main" id="{357B4510-D1E9-47CD-9016-080EB7D520F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r="7659" b="14403"/>
              <a:stretch/>
            </p:blipFill>
            <p:spPr>
              <a:xfrm>
                <a:off x="4973948" y="1956883"/>
                <a:ext cx="566428" cy="600072"/>
              </a:xfrm>
              <a:prstGeom prst="rect">
                <a:avLst/>
              </a:prstGeom>
            </p:spPr>
          </p:pic>
          <p:pic>
            <p:nvPicPr>
              <p:cNvPr id="27" name="Graphic 26">
                <a:extLst>
                  <a:ext uri="{FF2B5EF4-FFF2-40B4-BE49-F238E27FC236}">
                    <a16:creationId xmlns:a16="http://schemas.microsoft.com/office/drawing/2014/main" id="{B4B967D9-4D96-495F-93C4-22651860D8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428351" y="2235424"/>
                <a:ext cx="665989" cy="438151"/>
              </a:xfrm>
              <a:prstGeom prst="rect">
                <a:avLst/>
              </a:prstGeom>
            </p:spPr>
          </p:pic>
        </p:grpSp>
        <p:pic>
          <p:nvPicPr>
            <p:cNvPr id="21" name="Graphic 20">
              <a:extLst>
                <a:ext uri="{FF2B5EF4-FFF2-40B4-BE49-F238E27FC236}">
                  <a16:creationId xmlns:a16="http://schemas.microsoft.com/office/drawing/2014/main" id="{457C3677-6BB8-4520-A90D-4D4D2A202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663790" y="5362944"/>
              <a:ext cx="538372" cy="889482"/>
            </a:xfrm>
            <a:prstGeom prst="rect">
              <a:avLst/>
            </a:prstGeom>
          </p:spPr>
        </p:pic>
        <p:pic>
          <p:nvPicPr>
            <p:cNvPr id="22" name="Graphic 21">
              <a:extLst>
                <a:ext uri="{FF2B5EF4-FFF2-40B4-BE49-F238E27FC236}">
                  <a16:creationId xmlns:a16="http://schemas.microsoft.com/office/drawing/2014/main" id="{EF674963-D3C5-40D8-9D48-CFBC21E250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0443403" y="5362944"/>
              <a:ext cx="538372" cy="889482"/>
            </a:xfrm>
            <a:prstGeom prst="rect">
              <a:avLst/>
            </a:prstGeom>
          </p:spPr>
        </p:pic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32C9AB5-FE68-4141-841D-6B8D54EC4216}"/>
                </a:ext>
              </a:extLst>
            </p:cNvPr>
            <p:cNvSpPr/>
            <p:nvPr/>
          </p:nvSpPr>
          <p:spPr bwMode="auto">
            <a:xfrm>
              <a:off x="8983297" y="2472267"/>
              <a:ext cx="757604" cy="2849033"/>
            </a:xfrm>
            <a:custGeom>
              <a:avLst/>
              <a:gdLst>
                <a:gd name="connsiteX0" fmla="*/ 643467 w 643467"/>
                <a:gd name="connsiteY0" fmla="*/ 0 h 2798233"/>
                <a:gd name="connsiteX1" fmla="*/ 643467 w 643467"/>
                <a:gd name="connsiteY1" fmla="*/ 1397000 h 2798233"/>
                <a:gd name="connsiteX2" fmla="*/ 0 w 643467"/>
                <a:gd name="connsiteY2" fmla="*/ 1397000 h 2798233"/>
                <a:gd name="connsiteX3" fmla="*/ 0 w 643467"/>
                <a:gd name="connsiteY3" fmla="*/ 2798233 h 279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467" h="2798233">
                  <a:moveTo>
                    <a:pt x="643467" y="0"/>
                  </a:moveTo>
                  <a:lnTo>
                    <a:pt x="643467" y="1397000"/>
                  </a:lnTo>
                  <a:lnTo>
                    <a:pt x="0" y="1397000"/>
                  </a:lnTo>
                  <a:lnTo>
                    <a:pt x="0" y="2798233"/>
                  </a:lnTo>
                </a:path>
              </a:pathLst>
            </a:cu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  <a:headEnd type="oval" w="med" len="med"/>
              <a:tailEnd type="triangl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AF551F4-A499-444D-80D3-BBF36E6D31DF}"/>
                </a:ext>
              </a:extLst>
            </p:cNvPr>
            <p:cNvSpPr/>
            <p:nvPr/>
          </p:nvSpPr>
          <p:spPr bwMode="auto">
            <a:xfrm>
              <a:off x="9186333" y="4686300"/>
              <a:ext cx="745067" cy="588433"/>
            </a:xfrm>
            <a:custGeom>
              <a:avLst/>
              <a:gdLst>
                <a:gd name="connsiteX0" fmla="*/ 0 w 745067"/>
                <a:gd name="connsiteY0" fmla="*/ 588433 h 588433"/>
                <a:gd name="connsiteX1" fmla="*/ 0 w 745067"/>
                <a:gd name="connsiteY1" fmla="*/ 0 h 588433"/>
                <a:gd name="connsiteX2" fmla="*/ 745067 w 745067"/>
                <a:gd name="connsiteY2" fmla="*/ 0 h 588433"/>
                <a:gd name="connsiteX3" fmla="*/ 745067 w 745067"/>
                <a:gd name="connsiteY3" fmla="*/ 588433 h 58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5067" h="588433">
                  <a:moveTo>
                    <a:pt x="0" y="588433"/>
                  </a:moveTo>
                  <a:lnTo>
                    <a:pt x="0" y="0"/>
                  </a:lnTo>
                  <a:lnTo>
                    <a:pt x="745067" y="0"/>
                  </a:lnTo>
                  <a:lnTo>
                    <a:pt x="745067" y="588433"/>
                  </a:lnTo>
                </a:path>
              </a:pathLst>
            </a:cu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  <a:headEnd type="oval" w="med" len="med"/>
              <a:tailEnd type="oval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9BCBA8F-CFCF-42D6-9770-84470159620C}"/>
                </a:ext>
              </a:extLst>
            </p:cNvPr>
            <p:cNvSpPr/>
            <p:nvPr/>
          </p:nvSpPr>
          <p:spPr bwMode="auto">
            <a:xfrm>
              <a:off x="9931400" y="4686300"/>
              <a:ext cx="745067" cy="588433"/>
            </a:xfrm>
            <a:custGeom>
              <a:avLst/>
              <a:gdLst>
                <a:gd name="connsiteX0" fmla="*/ 0 w 745067"/>
                <a:gd name="connsiteY0" fmla="*/ 588433 h 588433"/>
                <a:gd name="connsiteX1" fmla="*/ 0 w 745067"/>
                <a:gd name="connsiteY1" fmla="*/ 0 h 588433"/>
                <a:gd name="connsiteX2" fmla="*/ 745067 w 745067"/>
                <a:gd name="connsiteY2" fmla="*/ 0 h 588433"/>
                <a:gd name="connsiteX3" fmla="*/ 745067 w 745067"/>
                <a:gd name="connsiteY3" fmla="*/ 588433 h 58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5067" h="588433">
                  <a:moveTo>
                    <a:pt x="0" y="588433"/>
                  </a:moveTo>
                  <a:lnTo>
                    <a:pt x="0" y="0"/>
                  </a:lnTo>
                  <a:lnTo>
                    <a:pt x="745067" y="0"/>
                  </a:lnTo>
                  <a:lnTo>
                    <a:pt x="745067" y="588433"/>
                  </a:lnTo>
                </a:path>
              </a:pathLst>
            </a:cu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  <a:headEnd type="oval" w="med" len="med"/>
              <a:tailEnd type="oval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2" name="Graphic 11">
            <a:extLst>
              <a:ext uri="{FF2B5EF4-FFF2-40B4-BE49-F238E27FC236}">
                <a16:creationId xmlns:a16="http://schemas.microsoft.com/office/drawing/2014/main" id="{FBE4DADF-7A5B-4194-A3B9-57D9B3AA0F5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671320" y="1985548"/>
            <a:ext cx="169402" cy="169403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4C44D55-85D7-4756-A9D6-2C75D4819849}"/>
              </a:ext>
            </a:extLst>
          </p:cNvPr>
          <p:cNvCxnSpPr>
            <a:cxnSpLocks/>
          </p:cNvCxnSpPr>
          <p:nvPr/>
        </p:nvCxnSpPr>
        <p:spPr>
          <a:xfrm flipV="1">
            <a:off x="971600" y="1705621"/>
            <a:ext cx="6753168" cy="11952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3018320-8870-472E-B1C7-B3C28F25DD8C}"/>
              </a:ext>
            </a:extLst>
          </p:cNvPr>
          <p:cNvSpPr txBox="1"/>
          <p:nvPr/>
        </p:nvSpPr>
        <p:spPr>
          <a:xfrm>
            <a:off x="6418733" y="1767010"/>
            <a:ext cx="646754" cy="16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530" dirty="0"/>
              <a:t>On-Premises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04ADCB-8E27-42F5-ACA9-5EE52141EDF2}"/>
              </a:ext>
            </a:extLst>
          </p:cNvPr>
          <p:cNvSpPr txBox="1"/>
          <p:nvPr/>
        </p:nvSpPr>
        <p:spPr>
          <a:xfrm>
            <a:off x="6657915" y="1422011"/>
            <a:ext cx="413219" cy="1615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530"/>
              <a:t>Internet</a:t>
            </a:r>
          </a:p>
        </p:txBody>
      </p:sp>
      <p:pic>
        <p:nvPicPr>
          <p:cNvPr id="16" name="Graphic 45" descr="Cloud">
            <a:extLst>
              <a:ext uri="{FF2B5EF4-FFF2-40B4-BE49-F238E27FC236}">
                <a16:creationId xmlns:a16="http://schemas.microsoft.com/office/drawing/2014/main" id="{14FB3EB8-30DE-4416-831E-99C601DDE755}"/>
              </a:ext>
            </a:extLst>
          </p:cNvPr>
          <p:cNvPicPr>
            <a:picLocks noChangeAspect="1"/>
          </p:cNvPicPr>
          <p:nvPr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150617" y="1342083"/>
            <a:ext cx="321766" cy="321766"/>
          </a:xfrm>
          <a:prstGeom prst="rect">
            <a:avLst/>
          </a:prstGeom>
        </p:spPr>
      </p:pic>
      <p:pic>
        <p:nvPicPr>
          <p:cNvPr id="17" name="Graphic 16" descr="City">
            <a:extLst>
              <a:ext uri="{FF2B5EF4-FFF2-40B4-BE49-F238E27FC236}">
                <a16:creationId xmlns:a16="http://schemas.microsoft.com/office/drawing/2014/main" id="{2E4C8976-4A92-4438-87E3-16B0C8DCE1E2}"/>
              </a:ext>
            </a:extLst>
          </p:cNvPr>
          <p:cNvPicPr>
            <a:picLocks noChangeAspect="1"/>
          </p:cNvPicPr>
          <p:nvPr/>
        </p:nvPicPr>
        <p:blipFill>
          <a:blip r:embed="rId16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7178796" y="1768391"/>
            <a:ext cx="273556" cy="27355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7FD3A9A-7E2E-4485-A897-CE907C0040A2}"/>
              </a:ext>
            </a:extLst>
          </p:cNvPr>
          <p:cNvPicPr>
            <a:picLocks noChangeAspect="1"/>
          </p:cNvPicPr>
          <p:nvPr/>
        </p:nvPicPr>
        <p:blipFill>
          <a:blip r:embed="rId18" cstate="email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0" b="99227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35510" y="2056320"/>
            <a:ext cx="177351" cy="11864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1FF8073-9ABB-41BF-B684-13F5AB6610EE}"/>
              </a:ext>
            </a:extLst>
          </p:cNvPr>
          <p:cNvPicPr>
            <a:picLocks noChangeAspect="1"/>
          </p:cNvPicPr>
          <p:nvPr/>
        </p:nvPicPr>
        <p:blipFill>
          <a:blip r:embed="rId18" cstate="email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0" b="99227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12311" y="2056319"/>
            <a:ext cx="177351" cy="118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64538"/>
      </p:ext>
    </p:extLst>
  </p:cSld>
  <p:clrMapOvr>
    <a:masterClrMapping/>
  </p:clrMapOvr>
  <p:transition spd="slow">
    <p:wipe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F86FB-990D-4513-8866-B0690A5B4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Installation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A0B45-BF76-400C-BFF8-AD2B40EF0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AT" dirty="0"/>
              <a:t>Download Technical Preview: </a:t>
            </a:r>
            <a:r>
              <a:rPr lang="de-AT" dirty="0">
                <a:hlinkClick r:id="rId2"/>
              </a:rPr>
              <a:t>https://www.microsoft.com/en-us/evalcenter/evaluate-windows-server-honolulu</a:t>
            </a:r>
            <a:endParaRPr lang="de-AT" dirty="0"/>
          </a:p>
          <a:p>
            <a:endParaRPr lang="de-AT" dirty="0"/>
          </a:p>
          <a:p>
            <a:r>
              <a:rPr lang="de-AT" dirty="0"/>
              <a:t>Keine Voraussetzungen, keine Kosten!</a:t>
            </a:r>
          </a:p>
          <a:p>
            <a:r>
              <a:rPr lang="de-AT" dirty="0"/>
              <a:t>Installation in unter 2 Minuten!</a:t>
            </a:r>
          </a:p>
          <a:p>
            <a:r>
              <a:rPr lang="de-AT" dirty="0"/>
              <a:t>Verwendet Open Source Technologien!</a:t>
            </a:r>
          </a:p>
          <a:p>
            <a:r>
              <a:rPr lang="de-AT" sz="2100" dirty="0"/>
              <a:t>Angular, TypeScript, jQuery, SinalR, Chart.js, PrimeNG, RxJS, 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377479"/>
      </p:ext>
    </p:extLst>
  </p:cSld>
  <p:clrMapOvr>
    <a:masterClrMapping/>
  </p:clrMapOvr>
  <p:transition spd="slow">
    <p:wipe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EA77C-8324-4972-A563-F30CB13A8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Unterstützte Betriebssysteme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6F921-738F-41F7-8198-5E91358BB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13552" y="4400636"/>
            <a:ext cx="8077200" cy="624446"/>
          </a:xfrm>
        </p:spPr>
        <p:txBody>
          <a:bodyPr>
            <a:normAutofit/>
          </a:bodyPr>
          <a:lstStyle/>
          <a:p>
            <a:pPr algn="r"/>
            <a:r>
              <a:rPr lang="de-AT" sz="2000" dirty="0"/>
              <a:t>Eine MVP Co-Produktion auf der Ignite 2017 ;-)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9E8C99-1B8B-4C51-854D-DBF5E0CFD7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1059474"/>
            <a:ext cx="5760000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192437"/>
      </p:ext>
    </p:extLst>
  </p:cSld>
  <p:clrMapOvr>
    <a:masterClrMapping/>
  </p:clrMapOvr>
  <p:transition spd="slow">
    <p:wipe dir="d"/>
  </p:transition>
</p:sld>
</file>

<file path=ppt/theme/theme1.xml><?xml version="1.0" encoding="utf-8"?>
<a:theme xmlns:a="http://schemas.openxmlformats.org/drawingml/2006/main" name="Master">
  <a:themeElements>
    <a:clrScheme name="Benutzerdefiniert 3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1E347F"/>
      </a:accent1>
      <a:accent2>
        <a:srgbClr val="00B5EE"/>
      </a:accent2>
      <a:accent3>
        <a:srgbClr val="0088D2"/>
      </a:accent3>
      <a:accent4>
        <a:srgbClr val="0091A4"/>
      </a:accent4>
      <a:accent5>
        <a:srgbClr val="7AC6DD"/>
      </a:accent5>
      <a:accent6>
        <a:srgbClr val="BDE2EA"/>
      </a:accent6>
      <a:hlink>
        <a:srgbClr val="2FE6FF"/>
      </a:hlink>
      <a:folHlink>
        <a:srgbClr val="35A8CB"/>
      </a:folHlink>
    </a:clrScheme>
    <a:fontScheme name="Aangepast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CBB20146-5ADC-4701-A441-998FA436772A}" vid="{D9246F2C-F8D2-4A74-B5B2-2E1E421C4F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Experts Live</Template>
  <TotalTime>222</TotalTime>
  <Words>205</Words>
  <Application>Microsoft Office PowerPoint</Application>
  <PresentationFormat>On-screen Show (16:9)</PresentationFormat>
  <Paragraphs>55</Paragraphs>
  <Slides>28</Slides>
  <Notes>1</Notes>
  <HiddenSlides>16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9" baseType="lpstr">
      <vt:lpstr>Arial</vt:lpstr>
      <vt:lpstr>Calibri</vt:lpstr>
      <vt:lpstr>Lucida Grande</vt:lpstr>
      <vt:lpstr>Segoe</vt:lpstr>
      <vt:lpstr>Segoe Light</vt:lpstr>
      <vt:lpstr>Segoe UI</vt:lpstr>
      <vt:lpstr>Segoe UI Historic</vt:lpstr>
      <vt:lpstr>Segoe UI Light</vt:lpstr>
      <vt:lpstr>Segoe UI Semibold</vt:lpstr>
      <vt:lpstr>Wingdings</vt:lpstr>
      <vt:lpstr>Master</vt:lpstr>
      <vt:lpstr>Hyper-Converged Cluster Management  mit Microsoft Project Honululu für KMU</vt:lpstr>
      <vt:lpstr>Hyper-Converged Infrastructure</vt:lpstr>
      <vt:lpstr>Einfache Skalierung und Erweiterung</vt:lpstr>
      <vt:lpstr>Monitoring und Betrieb</vt:lpstr>
      <vt:lpstr>Die Lösung:  Microsoft Project Honululu Preview</vt:lpstr>
      <vt:lpstr>Honululu Architektur</vt:lpstr>
      <vt:lpstr>Honululu Deployment Optionen</vt:lpstr>
      <vt:lpstr>Installation</vt:lpstr>
      <vt:lpstr>Unterstützte Betriebssysteme</vt:lpstr>
      <vt:lpstr>Entry Level Cluster</vt:lpstr>
      <vt:lpstr>Microsoft Project Honululu Preview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 to our Sponsors!</vt:lpstr>
    </vt:vector>
  </TitlesOfParts>
  <Company>Taco van Gerven grafisch ontwerper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Subtitle</dc:title>
  <dc:creator>Patrick Wahlmüller</dc:creator>
  <cp:lastModifiedBy>Markus Grudl</cp:lastModifiedBy>
  <cp:revision>19</cp:revision>
  <dcterms:created xsi:type="dcterms:W3CDTF">2017-06-26T15:34:29Z</dcterms:created>
  <dcterms:modified xsi:type="dcterms:W3CDTF">2017-11-07T06:57:22Z</dcterms:modified>
</cp:coreProperties>
</file>

<file path=docProps/thumbnail.jpeg>
</file>